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448EB-8B9E-412A-BDDF-388A54789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A0005F-FC93-425F-AFA6-04DD5EDA8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443351-3168-43C6-A2DA-002FEFF92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B062D-D3AF-4F32-A953-F1C9BFBA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3B81F2-BB3D-43BF-B197-E04BB420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8301D-4703-4B1A-B680-20BB7F4A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FC9EB1-87A2-4793-8580-B7FD1F390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56C1E-74A5-44CC-83AE-D9AB47DE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C39E2-1040-4D4B-B3AE-6DA3E6EC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A917-2B2C-49F5-8F4F-5D4CC6B6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B27C2-2690-496D-82A0-3291A1D46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D981DE-6978-46FE-8D8E-40B45115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B3840-69D1-4793-94C2-9D0C4855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A3A565-5A61-4FED-8E72-D7A1103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4EA1DF-5BB1-4E8D-9149-2BBE8FEE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94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0814-99E5-44A7-B8C6-83E8D392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5121A-892F-424E-AEB6-B8DE17149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E215F-5694-4088-9095-FF8867D5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33C42-B839-4892-AEDF-AFF167AA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CA269-89AC-4BD7-80D0-633F7A46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8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7BE7-32D3-403E-A9B6-FDDFAE51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5798A-11E2-4A7F-9CEA-C3BC0A4BB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0B1ED-57F6-4772-A335-7ABFB18A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84E0F-FF13-45A1-97C5-85FB36EB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F622-6F41-4E6C-875D-D30A55A2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7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DFF8B-A8B6-4192-8757-CC669A8D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5B3B5-D9A8-4647-8793-BD1F61B38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01D16-8EC8-40CB-95AA-B2F0B6BC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D56A65-DD83-4BAD-AA7A-D40CAEC6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336125-8A22-480B-8B6F-7605DDF4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B9980-76DE-4941-BA8E-CC243E9A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3A3C8-AA7A-46E1-BB5F-5F2E650B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55824-C3AF-4A92-9D1A-CB005242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15C1E7-2E33-4A0F-92F1-EBBA42952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6A81DA-AAA9-4257-A0FE-1A24D3B7A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97EF95-885D-4283-A4A9-C72488B27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D95C24-EFBC-4E34-9A71-2A7B479B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BB6399-743D-4A95-9D9D-9D723F3A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F90705-37C3-4059-9827-35A06F4F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53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A2F8D-5133-46B6-93EB-D7C5BB5C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6ABB67-18B8-488C-953F-3DF88E95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CBFF4-0A65-427E-B6C6-CF18B57F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BF5E8-F18C-4376-B90A-FF959D43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C74EA-E67F-419B-AE7C-2B5F1EF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49E18-5C22-4E95-94DA-826B8AF3C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4B044-924B-49D2-A226-B4DBA4BE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2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1AA7E-EA5A-413A-A9DC-F611E566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37768-48D0-42EC-B6FB-964075618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6E0D71-BDC4-4BB7-A443-279785B3F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347AFD-FBC1-4E7F-ADAE-D6E42D29E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BCC3BC-7757-4F4D-9B8D-657542CB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9E9D7-1DE2-45FA-9A27-65597BC4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35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3EAB4-7490-4431-A499-F7E5B9F6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856076-689B-4EA0-BB6D-8E5F3D0CD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377E49-C6D1-4A6C-A45B-98E260749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A5AF4-9CD4-4913-AAE9-0A08102A8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44EF4-D98E-4537-9565-F026092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EA0A8B-0C2F-4710-BFD5-16E3C40B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3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E7A9D9-BB65-4E64-94EC-83B60367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E7C1FF-B8E6-4D50-BA8E-7AB1E0B70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B6B68-8913-4A63-9346-77E74AEB7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2A0A3-40A0-4ED1-94FC-8E2188EB8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CBD9F-7607-4BAD-8CD0-CF8D11151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2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57C247D-A109-4021-B5C2-BF880C84D897}"/>
              </a:ext>
            </a:extLst>
          </p:cNvPr>
          <p:cNvSpPr txBox="1"/>
          <p:nvPr/>
        </p:nvSpPr>
        <p:spPr>
          <a:xfrm>
            <a:off x="1159933" y="968865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Index.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53BDD-D509-4E5D-A7D0-A0CFDF381778}"/>
              </a:ext>
            </a:extLst>
          </p:cNvPr>
          <p:cNvSpPr txBox="1"/>
          <p:nvPr/>
        </p:nvSpPr>
        <p:spPr>
          <a:xfrm>
            <a:off x="1507066" y="1417598"/>
            <a:ext cx="5477933" cy="244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Overview … 2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Initial detection … 3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Mitochondria proofreading … 4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Deep learning model fine-tunning … 11</a:t>
            </a:r>
          </a:p>
        </p:txBody>
      </p:sp>
    </p:spTree>
    <p:extLst>
      <p:ext uri="{BB962C8B-B14F-4D97-AF65-F5344CB8AC3E}">
        <p14:creationId xmlns:p14="http://schemas.microsoft.com/office/powerpoint/2010/main" val="3325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345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Mitochondria proofreading (Demo: Include)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녹화_2021_03_24_11_34_42_307">
            <a:hlinkClick r:id="" action="ppaction://media"/>
            <a:extLst>
              <a:ext uri="{FF2B5EF4-FFF2-40B4-BE49-F238E27FC236}">
                <a16:creationId xmlns:a16="http://schemas.microsoft.com/office/drawing/2014/main" id="{16BFC2CE-295C-4B37-A340-A82196B637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464" y="1353903"/>
            <a:ext cx="9893072" cy="52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345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Fine-tunning &amp;</a:t>
            </a:r>
          </a:p>
          <a:p>
            <a:r>
              <a:rPr lang="en-US" altLang="ko-KR" b="1" dirty="0">
                <a:solidFill>
                  <a:schemeClr val="accent1"/>
                </a:solidFill>
              </a:rPr>
              <a:t>re-detection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A6442-9688-4E5B-9271-ED597B8F6110}"/>
              </a:ext>
            </a:extLst>
          </p:cNvPr>
          <p:cNvSpPr txBox="1"/>
          <p:nvPr/>
        </p:nvSpPr>
        <p:spPr>
          <a:xfrm>
            <a:off x="6980165" y="5160202"/>
            <a:ext cx="4559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Fine-tuning deep learning through user interaction information in the similar way as the structure segmentation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C844D5-38B0-40E8-A5CA-7393062F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0" y="1720742"/>
            <a:ext cx="7273672" cy="32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2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345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Fine-tunning &amp;</a:t>
            </a:r>
          </a:p>
          <a:p>
            <a:r>
              <a:rPr lang="en-US" altLang="ko-KR" b="1" dirty="0">
                <a:solidFill>
                  <a:schemeClr val="accent1"/>
                </a:solidFill>
              </a:rPr>
              <a:t>re-detection</a:t>
            </a:r>
          </a:p>
          <a:p>
            <a:r>
              <a:rPr lang="en-US" altLang="ko-KR" b="1" dirty="0">
                <a:solidFill>
                  <a:schemeClr val="accent1"/>
                </a:solidFill>
              </a:rPr>
              <a:t>(Demo)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녹화_2021_03_24_11_37_39_475">
            <a:hlinkClick r:id="" action="ppaction://media"/>
            <a:extLst>
              <a:ext uri="{FF2B5EF4-FFF2-40B4-BE49-F238E27FC236}">
                <a16:creationId xmlns:a16="http://schemas.microsoft.com/office/drawing/2014/main" id="{F4C2E5F6-B36A-4E6C-9B37-C741893C4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575" y="1456730"/>
            <a:ext cx="9230924" cy="48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8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D3496D-DA16-4219-A1DD-31083CEDC133}"/>
              </a:ext>
            </a:extLst>
          </p:cNvPr>
          <p:cNvSpPr txBox="1"/>
          <p:nvPr/>
        </p:nvSpPr>
        <p:spPr>
          <a:xfrm>
            <a:off x="1209675" y="399749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Initial detection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B0E11-B43E-4276-8976-087915AD1221}"/>
              </a:ext>
            </a:extLst>
          </p:cNvPr>
          <p:cNvSpPr txBox="1"/>
          <p:nvPr/>
        </p:nvSpPr>
        <p:spPr>
          <a:xfrm>
            <a:off x="5105401" y="281639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User correction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FD15A-0271-4404-85B7-828DF2DB21ED}"/>
              </a:ext>
            </a:extLst>
          </p:cNvPr>
          <p:cNvSpPr txBox="1"/>
          <p:nvPr/>
        </p:nvSpPr>
        <p:spPr>
          <a:xfrm>
            <a:off x="5267326" y="4363819"/>
            <a:ext cx="20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Fine-tunning &amp; re-segmentation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CA82AF-BEDD-4A5A-9A55-7287449C0B56}"/>
              </a:ext>
            </a:extLst>
          </p:cNvPr>
          <p:cNvCxnSpPr/>
          <p:nvPr/>
        </p:nvCxnSpPr>
        <p:spPr>
          <a:xfrm>
            <a:off x="3667125" y="4187994"/>
            <a:ext cx="12334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8341A4-3B7B-4BF8-88F0-1C5545F30C17}"/>
              </a:ext>
            </a:extLst>
          </p:cNvPr>
          <p:cNvGrpSpPr/>
          <p:nvPr/>
        </p:nvGrpSpPr>
        <p:grpSpPr>
          <a:xfrm rot="5400000">
            <a:off x="6029653" y="3948397"/>
            <a:ext cx="523219" cy="305277"/>
            <a:chOff x="7477126" y="2844969"/>
            <a:chExt cx="1233487" cy="305277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CE89B82-D52C-4549-A9AB-9E1456B3F893}"/>
                </a:ext>
              </a:extLst>
            </p:cNvPr>
            <p:cNvCxnSpPr/>
            <p:nvPr/>
          </p:nvCxnSpPr>
          <p:spPr>
            <a:xfrm>
              <a:off x="7477126" y="2844969"/>
              <a:ext cx="12334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26AD6C4-FB32-4EBB-936F-C4714A54F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126" y="3150246"/>
              <a:ext cx="12334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846E46-05EB-49CC-A051-DF8ED90EC7C8}"/>
              </a:ext>
            </a:extLst>
          </p:cNvPr>
          <p:cNvSpPr txBox="1"/>
          <p:nvPr/>
        </p:nvSpPr>
        <p:spPr>
          <a:xfrm>
            <a:off x="954880" y="4505325"/>
            <a:ext cx="288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Structure segmentation through pre-trained deep learning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FA452-0736-4031-A0B4-6FE11BFB7625}"/>
              </a:ext>
            </a:extLst>
          </p:cNvPr>
          <p:cNvSpPr txBox="1"/>
          <p:nvPr/>
        </p:nvSpPr>
        <p:spPr>
          <a:xfrm>
            <a:off x="4986337" y="3191921"/>
            <a:ext cx="260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Correct error part interactively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C7CE8-E1CE-4661-AB83-23F525EDD669}"/>
              </a:ext>
            </a:extLst>
          </p:cNvPr>
          <p:cNvSpPr txBox="1"/>
          <p:nvPr/>
        </p:nvSpPr>
        <p:spPr>
          <a:xfrm>
            <a:off x="4986337" y="5010150"/>
            <a:ext cx="260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If there are too many errors overall, fine-tunning the deep learning model through correction information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E55B41-D4FF-4180-B31B-3ADEA19DC222}"/>
              </a:ext>
            </a:extLst>
          </p:cNvPr>
          <p:cNvCxnSpPr/>
          <p:nvPr/>
        </p:nvCxnSpPr>
        <p:spPr>
          <a:xfrm>
            <a:off x="7596189" y="4187994"/>
            <a:ext cx="12334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2346B4-6D90-4C35-89F4-5C80EE22843A}"/>
              </a:ext>
            </a:extLst>
          </p:cNvPr>
          <p:cNvSpPr txBox="1"/>
          <p:nvPr/>
        </p:nvSpPr>
        <p:spPr>
          <a:xfrm>
            <a:off x="9001127" y="399749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Refined detection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Overview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440C68-DB7A-41E0-AE21-A077983EE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40" y="2044505"/>
            <a:ext cx="3836194" cy="188374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C310BD-19E4-494F-9FC2-DE63F40AF0B2}"/>
              </a:ext>
            </a:extLst>
          </p:cNvPr>
          <p:cNvGrpSpPr/>
          <p:nvPr/>
        </p:nvGrpSpPr>
        <p:grpSpPr>
          <a:xfrm>
            <a:off x="4461651" y="306827"/>
            <a:ext cx="3441644" cy="2587054"/>
            <a:chOff x="3328210" y="547702"/>
            <a:chExt cx="3441644" cy="258705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7F2BFFB-8724-462C-92A0-E6BF212F4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51" t="5375" r="5614" b="10371"/>
            <a:stretch/>
          </p:blipFill>
          <p:spPr>
            <a:xfrm>
              <a:off x="4718283" y="547702"/>
              <a:ext cx="1000438" cy="83100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40A14F2-2E03-478E-84AD-40B3FF3E3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9320" y="554626"/>
              <a:ext cx="1000534" cy="82619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FF0021-C1B7-42B4-B0A8-09DD2B8D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4211" y="554626"/>
              <a:ext cx="962648" cy="82408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5172FED-3322-4777-98C5-AC1201FD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359" y="2061155"/>
              <a:ext cx="1035715" cy="8529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ACC54E4-EEBB-4C02-8F8C-8637E72B6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452" b="87097" l="20482" r="85542">
                          <a14:foregroundMark x1="20482" y1="6452" x2="22892" y2="6452"/>
                        </a14:backgroundRemoval>
                      </a14:imgEffect>
                    </a14:imgLayer>
                  </a14:imgProps>
                </a:ext>
              </a:extLst>
            </a:blip>
            <a:srcRect l="15868" r="5455" b="2365"/>
            <a:stretch/>
          </p:blipFill>
          <p:spPr>
            <a:xfrm>
              <a:off x="4725884" y="2168136"/>
              <a:ext cx="408979" cy="37911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9B3D876-A2AB-4EB8-9A48-6D6D75D52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65" b="87097" l="18072" r="85542">
                          <a14:foregroundMark x1="18072" y1="8065" x2="21687" y2="8065"/>
                        </a14:backgroundRemoval>
                      </a14:imgEffect>
                    </a14:imgLayer>
                  </a14:imgProps>
                </a:ext>
              </a:extLst>
            </a:blip>
            <a:srcRect l="15868" r="5455" b="2365"/>
            <a:stretch/>
          </p:blipFill>
          <p:spPr>
            <a:xfrm>
              <a:off x="4300317" y="2475866"/>
              <a:ext cx="474578" cy="37135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433F4EE-80ED-44E3-A47B-29FE114D3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4184" y="2061155"/>
              <a:ext cx="1035715" cy="85294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C350429-B5BF-415B-8CB3-EB1BAC131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5368" t="10374" r="6172" b="46807"/>
            <a:stretch/>
          </p:blipFill>
          <p:spPr>
            <a:xfrm>
              <a:off x="5836981" y="2168136"/>
              <a:ext cx="369707" cy="33890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FEDF824-9381-40F3-B66E-A3E2CE50D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682" t="53194" r="48389" b="4615"/>
            <a:stretch/>
          </p:blipFill>
          <p:spPr>
            <a:xfrm>
              <a:off x="5368979" y="2507045"/>
              <a:ext cx="431892" cy="33393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6A19414-318E-4E4D-BCC1-B1466FFDE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65" b="87097" l="18072" r="85542">
                          <a14:foregroundMark x1="18072" y1="8065" x2="21687" y2="8065"/>
                        </a14:backgroundRemoval>
                      </a14:imgEffect>
                    </a14:imgLayer>
                  </a14:imgProps>
                </a:ext>
              </a:extLst>
            </a:blip>
            <a:srcRect l="15868" r="5455" b="2365"/>
            <a:stretch/>
          </p:blipFill>
          <p:spPr>
            <a:xfrm>
              <a:off x="5372142" y="2475866"/>
              <a:ext cx="474578" cy="37135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03D0DC4-F537-48E8-B668-B7E7E884A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452" b="87097" l="20482" r="85542">
                          <a14:foregroundMark x1="20482" y1="6452" x2="22892" y2="6452"/>
                        </a14:backgroundRemoval>
                      </a14:imgEffect>
                    </a14:imgLayer>
                  </a14:imgProps>
                </a:ext>
              </a:extLst>
            </a:blip>
            <a:srcRect l="15868" r="5455" b="2365"/>
            <a:stretch/>
          </p:blipFill>
          <p:spPr>
            <a:xfrm>
              <a:off x="5797709" y="2168136"/>
              <a:ext cx="408979" cy="37911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7AFC42-AA3A-4333-81B9-404DB5AD437E}"/>
                </a:ext>
              </a:extLst>
            </p:cNvPr>
            <p:cNvSpPr txBox="1"/>
            <p:nvPr/>
          </p:nvSpPr>
          <p:spPr>
            <a:xfrm>
              <a:off x="3328210" y="1398532"/>
              <a:ext cx="13746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/>
                <a:t>Raw Mito-</a:t>
              </a:r>
              <a:r>
                <a:rPr lang="en-US" altLang="ko-KR" sz="700" b="1" dirty="0" err="1"/>
                <a:t>mScarlet</a:t>
              </a:r>
              <a:r>
                <a:rPr lang="en-US" altLang="ko-KR" sz="700" b="1" dirty="0"/>
                <a:t> image</a:t>
              </a:r>
              <a:endParaRPr lang="ko-KR" altLang="en-US" sz="7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28B659-E2EF-4CE9-AA79-1AF68E636B0C}"/>
                </a:ext>
              </a:extLst>
            </p:cNvPr>
            <p:cNvSpPr txBox="1"/>
            <p:nvPr/>
          </p:nvSpPr>
          <p:spPr>
            <a:xfrm>
              <a:off x="4942759" y="1362411"/>
              <a:ext cx="1587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/>
                <a:t>Signal improved image and object label</a:t>
              </a:r>
              <a:endParaRPr lang="ko-KR" altLang="en-US" sz="7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0D96AA-129A-40EA-8AAC-D70836A78D89}"/>
                </a:ext>
              </a:extLst>
            </p:cNvPr>
            <p:cNvSpPr txBox="1"/>
            <p:nvPr/>
          </p:nvSpPr>
          <p:spPr>
            <a:xfrm>
              <a:off x="4549488" y="2934701"/>
              <a:ext cx="13715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/>
                <a:t>Corrected object label</a:t>
              </a:r>
              <a:endParaRPr lang="ko-KR" altLang="en-US" sz="700" b="1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73B62C5-2E75-4E16-886E-234B7E0D6CFD}"/>
                </a:ext>
              </a:extLst>
            </p:cNvPr>
            <p:cNvSpPr/>
            <p:nvPr/>
          </p:nvSpPr>
          <p:spPr>
            <a:xfrm>
              <a:off x="6286625" y="875125"/>
              <a:ext cx="92655" cy="129101"/>
            </a:xfrm>
            <a:custGeom>
              <a:avLst/>
              <a:gdLst>
                <a:gd name="connsiteX0" fmla="*/ 2622 w 174072"/>
                <a:gd name="connsiteY0" fmla="*/ 0 h 242542"/>
                <a:gd name="connsiteX1" fmla="*/ 12147 w 174072"/>
                <a:gd name="connsiteY1" fmla="*/ 123825 h 242542"/>
                <a:gd name="connsiteX2" fmla="*/ 88347 w 174072"/>
                <a:gd name="connsiteY2" fmla="*/ 133350 h 242542"/>
                <a:gd name="connsiteX3" fmla="*/ 97872 w 174072"/>
                <a:gd name="connsiteY3" fmla="*/ 200025 h 242542"/>
                <a:gd name="connsiteX4" fmla="*/ 107397 w 174072"/>
                <a:gd name="connsiteY4" fmla="*/ 238125 h 242542"/>
                <a:gd name="connsiteX5" fmla="*/ 174072 w 174072"/>
                <a:gd name="connsiteY5" fmla="*/ 238125 h 24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072" h="242542">
                  <a:moveTo>
                    <a:pt x="2622" y="0"/>
                  </a:moveTo>
                  <a:cubicBezTo>
                    <a:pt x="5797" y="41275"/>
                    <a:pt x="-10239" y="89003"/>
                    <a:pt x="12147" y="123825"/>
                  </a:cubicBezTo>
                  <a:cubicBezTo>
                    <a:pt x="25989" y="145357"/>
                    <a:pt x="69215" y="116344"/>
                    <a:pt x="88347" y="133350"/>
                  </a:cubicBezTo>
                  <a:cubicBezTo>
                    <a:pt x="105127" y="148265"/>
                    <a:pt x="93856" y="177936"/>
                    <a:pt x="97872" y="200025"/>
                  </a:cubicBezTo>
                  <a:cubicBezTo>
                    <a:pt x="100214" y="212905"/>
                    <a:pt x="95688" y="232271"/>
                    <a:pt x="107397" y="238125"/>
                  </a:cubicBezTo>
                  <a:cubicBezTo>
                    <a:pt x="127276" y="248064"/>
                    <a:pt x="151847" y="238125"/>
                    <a:pt x="174072" y="238125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C730C39-B139-4A5E-96AA-D2EDEFF20709}"/>
                </a:ext>
              </a:extLst>
            </p:cNvPr>
            <p:cNvGrpSpPr/>
            <p:nvPr/>
          </p:nvGrpSpPr>
          <p:grpSpPr>
            <a:xfrm>
              <a:off x="4883993" y="1706945"/>
              <a:ext cx="1202772" cy="448187"/>
              <a:chOff x="11447639" y="5576409"/>
              <a:chExt cx="2858465" cy="106514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A3715CD-A0FD-4FD9-BED7-146D32EC2C62}"/>
                  </a:ext>
                </a:extLst>
              </p:cNvPr>
              <p:cNvSpPr/>
              <p:nvPr/>
            </p:nvSpPr>
            <p:spPr>
              <a:xfrm>
                <a:off x="11780538" y="6235902"/>
                <a:ext cx="2161088" cy="342919"/>
              </a:xfrm>
              <a:prstGeom prst="rect">
                <a:avLst/>
              </a:prstGeom>
              <a:gradFill>
                <a:gsLst>
                  <a:gs pos="25000">
                    <a:srgbClr val="0000FF"/>
                  </a:gs>
                  <a:gs pos="0">
                    <a:schemeClr val="tx1"/>
                  </a:gs>
                  <a:gs pos="75000">
                    <a:srgbClr val="FFFF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A189834-45AE-4576-B0EB-C2015561D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61083" y="6162917"/>
                <a:ext cx="0" cy="478638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왼쪽 중괄호 41">
                <a:extLst>
                  <a:ext uri="{FF2B5EF4-FFF2-40B4-BE49-F238E27FC236}">
                    <a16:creationId xmlns:a16="http://schemas.microsoft.com/office/drawing/2014/main" id="{8FD77D18-8061-4409-8646-9A78EF84ECD0}"/>
                  </a:ext>
                </a:extLst>
              </p:cNvPr>
              <p:cNvSpPr/>
              <p:nvPr/>
            </p:nvSpPr>
            <p:spPr>
              <a:xfrm rot="5400000">
                <a:off x="13290870" y="5527799"/>
                <a:ext cx="226683" cy="1028703"/>
              </a:xfrm>
              <a:prstGeom prst="leftBrace">
                <a:avLst>
                  <a:gd name="adj1" fmla="val 55161"/>
                  <a:gd name="adj2" fmla="val 5128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43" name="왼쪽 중괄호 42">
                <a:extLst>
                  <a:ext uri="{FF2B5EF4-FFF2-40B4-BE49-F238E27FC236}">
                    <a16:creationId xmlns:a16="http://schemas.microsoft.com/office/drawing/2014/main" id="{367727BE-6E10-413A-9C3A-CA36542973A9}"/>
                  </a:ext>
                </a:extLst>
              </p:cNvPr>
              <p:cNvSpPr/>
              <p:nvPr/>
            </p:nvSpPr>
            <p:spPr>
              <a:xfrm rot="5400000">
                <a:off x="12214519" y="5527799"/>
                <a:ext cx="226683" cy="1028705"/>
              </a:xfrm>
              <a:prstGeom prst="leftBrace">
                <a:avLst>
                  <a:gd name="adj1" fmla="val 55161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33198C-DAB3-46E6-BF8C-D371B9DD5251}"/>
                  </a:ext>
                </a:extLst>
              </p:cNvPr>
              <p:cNvSpPr txBox="1"/>
              <p:nvPr/>
            </p:nvSpPr>
            <p:spPr>
              <a:xfrm>
                <a:off x="11447639" y="5576409"/>
                <a:ext cx="1803786" cy="329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b="1" dirty="0"/>
                  <a:t>Background</a:t>
                </a:r>
                <a:endParaRPr lang="ko-KR" altLang="en-US" sz="300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1ACA72-509D-4581-948D-24BF4FEC3476}"/>
                  </a:ext>
                </a:extLst>
              </p:cNvPr>
              <p:cNvSpPr txBox="1"/>
              <p:nvPr/>
            </p:nvSpPr>
            <p:spPr>
              <a:xfrm>
                <a:off x="12502318" y="5576409"/>
                <a:ext cx="1803786" cy="329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b="1" dirty="0"/>
                  <a:t>Foreground</a:t>
                </a:r>
                <a:endParaRPr lang="ko-KR" altLang="en-US" sz="300" b="1" dirty="0"/>
              </a:p>
            </p:txBody>
          </p:sp>
        </p:grp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B00001E-3DD6-400B-B461-DFCA684A5AD5}"/>
                </a:ext>
              </a:extLst>
            </p:cNvPr>
            <p:cNvSpPr/>
            <p:nvPr/>
          </p:nvSpPr>
          <p:spPr>
            <a:xfrm>
              <a:off x="5695340" y="2399901"/>
              <a:ext cx="218010" cy="204067"/>
            </a:xfrm>
            <a:custGeom>
              <a:avLst/>
              <a:gdLst>
                <a:gd name="connsiteX0" fmla="*/ 0 w 426244"/>
                <a:gd name="connsiteY0" fmla="*/ 257175 h 416719"/>
                <a:gd name="connsiteX1" fmla="*/ 95250 w 426244"/>
                <a:gd name="connsiteY1" fmla="*/ 209550 h 416719"/>
                <a:gd name="connsiteX2" fmla="*/ 161925 w 426244"/>
                <a:gd name="connsiteY2" fmla="*/ 207169 h 416719"/>
                <a:gd name="connsiteX3" fmla="*/ 178594 w 426244"/>
                <a:gd name="connsiteY3" fmla="*/ 269081 h 416719"/>
                <a:gd name="connsiteX4" fmla="*/ 157163 w 426244"/>
                <a:gd name="connsiteY4" fmla="*/ 314325 h 416719"/>
                <a:gd name="connsiteX5" fmla="*/ 97631 w 426244"/>
                <a:gd name="connsiteY5" fmla="*/ 366712 h 416719"/>
                <a:gd name="connsiteX6" fmla="*/ 180975 w 426244"/>
                <a:gd name="connsiteY6" fmla="*/ 411956 h 416719"/>
                <a:gd name="connsiteX7" fmla="*/ 295275 w 426244"/>
                <a:gd name="connsiteY7" fmla="*/ 416719 h 416719"/>
                <a:gd name="connsiteX8" fmla="*/ 381000 w 426244"/>
                <a:gd name="connsiteY8" fmla="*/ 361950 h 416719"/>
                <a:gd name="connsiteX9" fmla="*/ 421481 w 426244"/>
                <a:gd name="connsiteY9" fmla="*/ 280987 h 416719"/>
                <a:gd name="connsiteX10" fmla="*/ 426244 w 426244"/>
                <a:gd name="connsiteY10" fmla="*/ 207169 h 416719"/>
                <a:gd name="connsiteX11" fmla="*/ 409575 w 426244"/>
                <a:gd name="connsiteY11" fmla="*/ 152400 h 416719"/>
                <a:gd name="connsiteX12" fmla="*/ 392906 w 426244"/>
                <a:gd name="connsiteY12" fmla="*/ 128587 h 416719"/>
                <a:gd name="connsiteX13" fmla="*/ 338138 w 426244"/>
                <a:gd name="connsiteY13" fmla="*/ 161925 h 416719"/>
                <a:gd name="connsiteX14" fmla="*/ 290513 w 426244"/>
                <a:gd name="connsiteY14" fmla="*/ 166687 h 416719"/>
                <a:gd name="connsiteX15" fmla="*/ 250031 w 426244"/>
                <a:gd name="connsiteY15" fmla="*/ 150019 h 416719"/>
                <a:gd name="connsiteX16" fmla="*/ 240506 w 426244"/>
                <a:gd name="connsiteY16" fmla="*/ 109537 h 416719"/>
                <a:gd name="connsiteX17" fmla="*/ 273844 w 426244"/>
                <a:gd name="connsiteY17" fmla="*/ 80962 h 416719"/>
                <a:gd name="connsiteX18" fmla="*/ 330994 w 426244"/>
                <a:gd name="connsiteY18" fmla="*/ 47625 h 416719"/>
                <a:gd name="connsiteX19" fmla="*/ 280988 w 426244"/>
                <a:gd name="connsiteY19" fmla="*/ 9525 h 416719"/>
                <a:gd name="connsiteX20" fmla="*/ 207169 w 426244"/>
                <a:gd name="connsiteY20" fmla="*/ 0 h 416719"/>
                <a:gd name="connsiteX21" fmla="*/ 152400 w 426244"/>
                <a:gd name="connsiteY21" fmla="*/ 4762 h 416719"/>
                <a:gd name="connsiteX22" fmla="*/ 83344 w 426244"/>
                <a:gd name="connsiteY22" fmla="*/ 35719 h 416719"/>
                <a:gd name="connsiteX23" fmla="*/ 52388 w 426244"/>
                <a:gd name="connsiteY23" fmla="*/ 88106 h 416719"/>
                <a:gd name="connsiteX24" fmla="*/ 30956 w 426244"/>
                <a:gd name="connsiteY24" fmla="*/ 171450 h 416719"/>
                <a:gd name="connsiteX25" fmla="*/ 28575 w 426244"/>
                <a:gd name="connsiteY25" fmla="*/ 183356 h 416719"/>
                <a:gd name="connsiteX26" fmla="*/ 0 w 426244"/>
                <a:gd name="connsiteY26" fmla="*/ 257175 h 416719"/>
                <a:gd name="connsiteX0" fmla="*/ 0 w 426244"/>
                <a:gd name="connsiteY0" fmla="*/ 257175 h 416719"/>
                <a:gd name="connsiteX1" fmla="*/ 95250 w 426244"/>
                <a:gd name="connsiteY1" fmla="*/ 209550 h 416719"/>
                <a:gd name="connsiteX2" fmla="*/ 161925 w 426244"/>
                <a:gd name="connsiteY2" fmla="*/ 207169 h 416719"/>
                <a:gd name="connsiteX3" fmla="*/ 178594 w 426244"/>
                <a:gd name="connsiteY3" fmla="*/ 269081 h 416719"/>
                <a:gd name="connsiteX4" fmla="*/ 157163 w 426244"/>
                <a:gd name="connsiteY4" fmla="*/ 314325 h 416719"/>
                <a:gd name="connsiteX5" fmla="*/ 97631 w 426244"/>
                <a:gd name="connsiteY5" fmla="*/ 366712 h 416719"/>
                <a:gd name="connsiteX6" fmla="*/ 180975 w 426244"/>
                <a:gd name="connsiteY6" fmla="*/ 411956 h 416719"/>
                <a:gd name="connsiteX7" fmla="*/ 295275 w 426244"/>
                <a:gd name="connsiteY7" fmla="*/ 416719 h 416719"/>
                <a:gd name="connsiteX8" fmla="*/ 381000 w 426244"/>
                <a:gd name="connsiteY8" fmla="*/ 361950 h 416719"/>
                <a:gd name="connsiteX9" fmla="*/ 421481 w 426244"/>
                <a:gd name="connsiteY9" fmla="*/ 280987 h 416719"/>
                <a:gd name="connsiteX10" fmla="*/ 426244 w 426244"/>
                <a:gd name="connsiteY10" fmla="*/ 207169 h 416719"/>
                <a:gd name="connsiteX11" fmla="*/ 409575 w 426244"/>
                <a:gd name="connsiteY11" fmla="*/ 152400 h 416719"/>
                <a:gd name="connsiteX12" fmla="*/ 392906 w 426244"/>
                <a:gd name="connsiteY12" fmla="*/ 128587 h 416719"/>
                <a:gd name="connsiteX13" fmla="*/ 338138 w 426244"/>
                <a:gd name="connsiteY13" fmla="*/ 161925 h 416719"/>
                <a:gd name="connsiteX14" fmla="*/ 290513 w 426244"/>
                <a:gd name="connsiteY14" fmla="*/ 166687 h 416719"/>
                <a:gd name="connsiteX15" fmla="*/ 250031 w 426244"/>
                <a:gd name="connsiteY15" fmla="*/ 150019 h 416719"/>
                <a:gd name="connsiteX16" fmla="*/ 240506 w 426244"/>
                <a:gd name="connsiteY16" fmla="*/ 109537 h 416719"/>
                <a:gd name="connsiteX17" fmla="*/ 273844 w 426244"/>
                <a:gd name="connsiteY17" fmla="*/ 80962 h 416719"/>
                <a:gd name="connsiteX18" fmla="*/ 330994 w 426244"/>
                <a:gd name="connsiteY18" fmla="*/ 47625 h 416719"/>
                <a:gd name="connsiteX19" fmla="*/ 280988 w 426244"/>
                <a:gd name="connsiteY19" fmla="*/ 9525 h 416719"/>
                <a:gd name="connsiteX20" fmla="*/ 207169 w 426244"/>
                <a:gd name="connsiteY20" fmla="*/ 0 h 416719"/>
                <a:gd name="connsiteX21" fmla="*/ 152400 w 426244"/>
                <a:gd name="connsiteY21" fmla="*/ 4762 h 416719"/>
                <a:gd name="connsiteX22" fmla="*/ 83344 w 426244"/>
                <a:gd name="connsiteY22" fmla="*/ 35719 h 416719"/>
                <a:gd name="connsiteX23" fmla="*/ 52388 w 426244"/>
                <a:gd name="connsiteY23" fmla="*/ 88106 h 416719"/>
                <a:gd name="connsiteX24" fmla="*/ 30956 w 426244"/>
                <a:gd name="connsiteY24" fmla="*/ 171450 h 416719"/>
                <a:gd name="connsiteX25" fmla="*/ 11906 w 426244"/>
                <a:gd name="connsiteY25" fmla="*/ 183356 h 416719"/>
                <a:gd name="connsiteX26" fmla="*/ 0 w 426244"/>
                <a:gd name="connsiteY26" fmla="*/ 257175 h 416719"/>
                <a:gd name="connsiteX0" fmla="*/ 0 w 426244"/>
                <a:gd name="connsiteY0" fmla="*/ 257175 h 416719"/>
                <a:gd name="connsiteX1" fmla="*/ 95250 w 426244"/>
                <a:gd name="connsiteY1" fmla="*/ 209550 h 416719"/>
                <a:gd name="connsiteX2" fmla="*/ 161925 w 426244"/>
                <a:gd name="connsiteY2" fmla="*/ 207169 h 416719"/>
                <a:gd name="connsiteX3" fmla="*/ 178594 w 426244"/>
                <a:gd name="connsiteY3" fmla="*/ 269081 h 416719"/>
                <a:gd name="connsiteX4" fmla="*/ 157163 w 426244"/>
                <a:gd name="connsiteY4" fmla="*/ 314325 h 416719"/>
                <a:gd name="connsiteX5" fmla="*/ 97631 w 426244"/>
                <a:gd name="connsiteY5" fmla="*/ 366712 h 416719"/>
                <a:gd name="connsiteX6" fmla="*/ 180975 w 426244"/>
                <a:gd name="connsiteY6" fmla="*/ 411956 h 416719"/>
                <a:gd name="connsiteX7" fmla="*/ 295275 w 426244"/>
                <a:gd name="connsiteY7" fmla="*/ 416719 h 416719"/>
                <a:gd name="connsiteX8" fmla="*/ 381000 w 426244"/>
                <a:gd name="connsiteY8" fmla="*/ 361950 h 416719"/>
                <a:gd name="connsiteX9" fmla="*/ 421481 w 426244"/>
                <a:gd name="connsiteY9" fmla="*/ 280987 h 416719"/>
                <a:gd name="connsiteX10" fmla="*/ 426244 w 426244"/>
                <a:gd name="connsiteY10" fmla="*/ 207169 h 416719"/>
                <a:gd name="connsiteX11" fmla="*/ 409575 w 426244"/>
                <a:gd name="connsiteY11" fmla="*/ 152400 h 416719"/>
                <a:gd name="connsiteX12" fmla="*/ 392906 w 426244"/>
                <a:gd name="connsiteY12" fmla="*/ 128587 h 416719"/>
                <a:gd name="connsiteX13" fmla="*/ 338138 w 426244"/>
                <a:gd name="connsiteY13" fmla="*/ 161925 h 416719"/>
                <a:gd name="connsiteX14" fmla="*/ 290513 w 426244"/>
                <a:gd name="connsiteY14" fmla="*/ 166687 h 416719"/>
                <a:gd name="connsiteX15" fmla="*/ 250031 w 426244"/>
                <a:gd name="connsiteY15" fmla="*/ 150019 h 416719"/>
                <a:gd name="connsiteX16" fmla="*/ 240506 w 426244"/>
                <a:gd name="connsiteY16" fmla="*/ 109537 h 416719"/>
                <a:gd name="connsiteX17" fmla="*/ 273844 w 426244"/>
                <a:gd name="connsiteY17" fmla="*/ 80962 h 416719"/>
                <a:gd name="connsiteX18" fmla="*/ 330994 w 426244"/>
                <a:gd name="connsiteY18" fmla="*/ 47625 h 416719"/>
                <a:gd name="connsiteX19" fmla="*/ 280988 w 426244"/>
                <a:gd name="connsiteY19" fmla="*/ 9525 h 416719"/>
                <a:gd name="connsiteX20" fmla="*/ 207169 w 426244"/>
                <a:gd name="connsiteY20" fmla="*/ 0 h 416719"/>
                <a:gd name="connsiteX21" fmla="*/ 152400 w 426244"/>
                <a:gd name="connsiteY21" fmla="*/ 4762 h 416719"/>
                <a:gd name="connsiteX22" fmla="*/ 83344 w 426244"/>
                <a:gd name="connsiteY22" fmla="*/ 35719 h 416719"/>
                <a:gd name="connsiteX23" fmla="*/ 52388 w 426244"/>
                <a:gd name="connsiteY23" fmla="*/ 88106 h 416719"/>
                <a:gd name="connsiteX24" fmla="*/ 11906 w 426244"/>
                <a:gd name="connsiteY24" fmla="*/ 157162 h 416719"/>
                <a:gd name="connsiteX25" fmla="*/ 11906 w 426244"/>
                <a:gd name="connsiteY25" fmla="*/ 183356 h 416719"/>
                <a:gd name="connsiteX26" fmla="*/ 0 w 426244"/>
                <a:gd name="connsiteY26" fmla="*/ 257175 h 416719"/>
                <a:gd name="connsiteX0" fmla="*/ 2382 w 428626"/>
                <a:gd name="connsiteY0" fmla="*/ 257175 h 416719"/>
                <a:gd name="connsiteX1" fmla="*/ 97632 w 428626"/>
                <a:gd name="connsiteY1" fmla="*/ 209550 h 416719"/>
                <a:gd name="connsiteX2" fmla="*/ 164307 w 428626"/>
                <a:gd name="connsiteY2" fmla="*/ 207169 h 416719"/>
                <a:gd name="connsiteX3" fmla="*/ 180976 w 428626"/>
                <a:gd name="connsiteY3" fmla="*/ 269081 h 416719"/>
                <a:gd name="connsiteX4" fmla="*/ 159545 w 428626"/>
                <a:gd name="connsiteY4" fmla="*/ 314325 h 416719"/>
                <a:gd name="connsiteX5" fmla="*/ 100013 w 428626"/>
                <a:gd name="connsiteY5" fmla="*/ 366712 h 416719"/>
                <a:gd name="connsiteX6" fmla="*/ 183357 w 428626"/>
                <a:gd name="connsiteY6" fmla="*/ 411956 h 416719"/>
                <a:gd name="connsiteX7" fmla="*/ 297657 w 428626"/>
                <a:gd name="connsiteY7" fmla="*/ 416719 h 416719"/>
                <a:gd name="connsiteX8" fmla="*/ 383382 w 428626"/>
                <a:gd name="connsiteY8" fmla="*/ 361950 h 416719"/>
                <a:gd name="connsiteX9" fmla="*/ 423863 w 428626"/>
                <a:gd name="connsiteY9" fmla="*/ 280987 h 416719"/>
                <a:gd name="connsiteX10" fmla="*/ 428626 w 428626"/>
                <a:gd name="connsiteY10" fmla="*/ 207169 h 416719"/>
                <a:gd name="connsiteX11" fmla="*/ 411957 w 428626"/>
                <a:gd name="connsiteY11" fmla="*/ 152400 h 416719"/>
                <a:gd name="connsiteX12" fmla="*/ 395288 w 428626"/>
                <a:gd name="connsiteY12" fmla="*/ 128587 h 416719"/>
                <a:gd name="connsiteX13" fmla="*/ 340520 w 428626"/>
                <a:gd name="connsiteY13" fmla="*/ 161925 h 416719"/>
                <a:gd name="connsiteX14" fmla="*/ 292895 w 428626"/>
                <a:gd name="connsiteY14" fmla="*/ 166687 h 416719"/>
                <a:gd name="connsiteX15" fmla="*/ 252413 w 428626"/>
                <a:gd name="connsiteY15" fmla="*/ 150019 h 416719"/>
                <a:gd name="connsiteX16" fmla="*/ 242888 w 428626"/>
                <a:gd name="connsiteY16" fmla="*/ 109537 h 416719"/>
                <a:gd name="connsiteX17" fmla="*/ 276226 w 428626"/>
                <a:gd name="connsiteY17" fmla="*/ 80962 h 416719"/>
                <a:gd name="connsiteX18" fmla="*/ 333376 w 428626"/>
                <a:gd name="connsiteY18" fmla="*/ 47625 h 416719"/>
                <a:gd name="connsiteX19" fmla="*/ 283370 w 428626"/>
                <a:gd name="connsiteY19" fmla="*/ 9525 h 416719"/>
                <a:gd name="connsiteX20" fmla="*/ 209551 w 428626"/>
                <a:gd name="connsiteY20" fmla="*/ 0 h 416719"/>
                <a:gd name="connsiteX21" fmla="*/ 154782 w 428626"/>
                <a:gd name="connsiteY21" fmla="*/ 4762 h 416719"/>
                <a:gd name="connsiteX22" fmla="*/ 85726 w 428626"/>
                <a:gd name="connsiteY22" fmla="*/ 35719 h 416719"/>
                <a:gd name="connsiteX23" fmla="*/ 54770 w 428626"/>
                <a:gd name="connsiteY23" fmla="*/ 88106 h 416719"/>
                <a:gd name="connsiteX24" fmla="*/ 14288 w 428626"/>
                <a:gd name="connsiteY24" fmla="*/ 157162 h 416719"/>
                <a:gd name="connsiteX25" fmla="*/ 0 w 428626"/>
                <a:gd name="connsiteY25" fmla="*/ 195262 h 416719"/>
                <a:gd name="connsiteX26" fmla="*/ 2382 w 428626"/>
                <a:gd name="connsiteY26" fmla="*/ 257175 h 416719"/>
                <a:gd name="connsiteX0" fmla="*/ 2382 w 428626"/>
                <a:gd name="connsiteY0" fmla="*/ 257175 h 416719"/>
                <a:gd name="connsiteX1" fmla="*/ 97632 w 428626"/>
                <a:gd name="connsiteY1" fmla="*/ 209550 h 416719"/>
                <a:gd name="connsiteX2" fmla="*/ 164307 w 428626"/>
                <a:gd name="connsiteY2" fmla="*/ 207169 h 416719"/>
                <a:gd name="connsiteX3" fmla="*/ 180976 w 428626"/>
                <a:gd name="connsiteY3" fmla="*/ 269081 h 416719"/>
                <a:gd name="connsiteX4" fmla="*/ 159545 w 428626"/>
                <a:gd name="connsiteY4" fmla="*/ 314325 h 416719"/>
                <a:gd name="connsiteX5" fmla="*/ 100013 w 428626"/>
                <a:gd name="connsiteY5" fmla="*/ 366712 h 416719"/>
                <a:gd name="connsiteX6" fmla="*/ 183357 w 428626"/>
                <a:gd name="connsiteY6" fmla="*/ 411956 h 416719"/>
                <a:gd name="connsiteX7" fmla="*/ 297657 w 428626"/>
                <a:gd name="connsiteY7" fmla="*/ 416719 h 416719"/>
                <a:gd name="connsiteX8" fmla="*/ 383382 w 428626"/>
                <a:gd name="connsiteY8" fmla="*/ 361950 h 416719"/>
                <a:gd name="connsiteX9" fmla="*/ 423863 w 428626"/>
                <a:gd name="connsiteY9" fmla="*/ 280987 h 416719"/>
                <a:gd name="connsiteX10" fmla="*/ 428626 w 428626"/>
                <a:gd name="connsiteY10" fmla="*/ 207169 h 416719"/>
                <a:gd name="connsiteX11" fmla="*/ 411957 w 428626"/>
                <a:gd name="connsiteY11" fmla="*/ 152400 h 416719"/>
                <a:gd name="connsiteX12" fmla="*/ 395288 w 428626"/>
                <a:gd name="connsiteY12" fmla="*/ 128587 h 416719"/>
                <a:gd name="connsiteX13" fmla="*/ 340520 w 428626"/>
                <a:gd name="connsiteY13" fmla="*/ 161925 h 416719"/>
                <a:gd name="connsiteX14" fmla="*/ 292895 w 428626"/>
                <a:gd name="connsiteY14" fmla="*/ 166687 h 416719"/>
                <a:gd name="connsiteX15" fmla="*/ 252413 w 428626"/>
                <a:gd name="connsiteY15" fmla="*/ 150019 h 416719"/>
                <a:gd name="connsiteX16" fmla="*/ 242888 w 428626"/>
                <a:gd name="connsiteY16" fmla="*/ 109537 h 416719"/>
                <a:gd name="connsiteX17" fmla="*/ 276226 w 428626"/>
                <a:gd name="connsiteY17" fmla="*/ 80962 h 416719"/>
                <a:gd name="connsiteX18" fmla="*/ 333376 w 428626"/>
                <a:gd name="connsiteY18" fmla="*/ 47625 h 416719"/>
                <a:gd name="connsiteX19" fmla="*/ 283370 w 428626"/>
                <a:gd name="connsiteY19" fmla="*/ 9525 h 416719"/>
                <a:gd name="connsiteX20" fmla="*/ 209551 w 428626"/>
                <a:gd name="connsiteY20" fmla="*/ 0 h 416719"/>
                <a:gd name="connsiteX21" fmla="*/ 154782 w 428626"/>
                <a:gd name="connsiteY21" fmla="*/ 4762 h 416719"/>
                <a:gd name="connsiteX22" fmla="*/ 85726 w 428626"/>
                <a:gd name="connsiteY22" fmla="*/ 35719 h 416719"/>
                <a:gd name="connsiteX23" fmla="*/ 35720 w 428626"/>
                <a:gd name="connsiteY23" fmla="*/ 97631 h 416719"/>
                <a:gd name="connsiteX24" fmla="*/ 14288 w 428626"/>
                <a:gd name="connsiteY24" fmla="*/ 157162 h 416719"/>
                <a:gd name="connsiteX25" fmla="*/ 0 w 428626"/>
                <a:gd name="connsiteY25" fmla="*/ 195262 h 416719"/>
                <a:gd name="connsiteX26" fmla="*/ 2382 w 428626"/>
                <a:gd name="connsiteY26" fmla="*/ 257175 h 416719"/>
                <a:gd name="connsiteX0" fmla="*/ 2382 w 428626"/>
                <a:gd name="connsiteY0" fmla="*/ 257175 h 416719"/>
                <a:gd name="connsiteX1" fmla="*/ 97632 w 428626"/>
                <a:gd name="connsiteY1" fmla="*/ 209550 h 416719"/>
                <a:gd name="connsiteX2" fmla="*/ 164307 w 428626"/>
                <a:gd name="connsiteY2" fmla="*/ 207169 h 416719"/>
                <a:gd name="connsiteX3" fmla="*/ 180976 w 428626"/>
                <a:gd name="connsiteY3" fmla="*/ 269081 h 416719"/>
                <a:gd name="connsiteX4" fmla="*/ 159545 w 428626"/>
                <a:gd name="connsiteY4" fmla="*/ 314325 h 416719"/>
                <a:gd name="connsiteX5" fmla="*/ 100013 w 428626"/>
                <a:gd name="connsiteY5" fmla="*/ 366712 h 416719"/>
                <a:gd name="connsiteX6" fmla="*/ 188119 w 428626"/>
                <a:gd name="connsiteY6" fmla="*/ 383381 h 416719"/>
                <a:gd name="connsiteX7" fmla="*/ 297657 w 428626"/>
                <a:gd name="connsiteY7" fmla="*/ 416719 h 416719"/>
                <a:gd name="connsiteX8" fmla="*/ 383382 w 428626"/>
                <a:gd name="connsiteY8" fmla="*/ 361950 h 416719"/>
                <a:gd name="connsiteX9" fmla="*/ 423863 w 428626"/>
                <a:gd name="connsiteY9" fmla="*/ 280987 h 416719"/>
                <a:gd name="connsiteX10" fmla="*/ 428626 w 428626"/>
                <a:gd name="connsiteY10" fmla="*/ 207169 h 416719"/>
                <a:gd name="connsiteX11" fmla="*/ 411957 w 428626"/>
                <a:gd name="connsiteY11" fmla="*/ 152400 h 416719"/>
                <a:gd name="connsiteX12" fmla="*/ 395288 w 428626"/>
                <a:gd name="connsiteY12" fmla="*/ 128587 h 416719"/>
                <a:gd name="connsiteX13" fmla="*/ 340520 w 428626"/>
                <a:gd name="connsiteY13" fmla="*/ 161925 h 416719"/>
                <a:gd name="connsiteX14" fmla="*/ 292895 w 428626"/>
                <a:gd name="connsiteY14" fmla="*/ 166687 h 416719"/>
                <a:gd name="connsiteX15" fmla="*/ 252413 w 428626"/>
                <a:gd name="connsiteY15" fmla="*/ 150019 h 416719"/>
                <a:gd name="connsiteX16" fmla="*/ 242888 w 428626"/>
                <a:gd name="connsiteY16" fmla="*/ 109537 h 416719"/>
                <a:gd name="connsiteX17" fmla="*/ 276226 w 428626"/>
                <a:gd name="connsiteY17" fmla="*/ 80962 h 416719"/>
                <a:gd name="connsiteX18" fmla="*/ 333376 w 428626"/>
                <a:gd name="connsiteY18" fmla="*/ 47625 h 416719"/>
                <a:gd name="connsiteX19" fmla="*/ 283370 w 428626"/>
                <a:gd name="connsiteY19" fmla="*/ 9525 h 416719"/>
                <a:gd name="connsiteX20" fmla="*/ 209551 w 428626"/>
                <a:gd name="connsiteY20" fmla="*/ 0 h 416719"/>
                <a:gd name="connsiteX21" fmla="*/ 154782 w 428626"/>
                <a:gd name="connsiteY21" fmla="*/ 4762 h 416719"/>
                <a:gd name="connsiteX22" fmla="*/ 85726 w 428626"/>
                <a:gd name="connsiteY22" fmla="*/ 35719 h 416719"/>
                <a:gd name="connsiteX23" fmla="*/ 35720 w 428626"/>
                <a:gd name="connsiteY23" fmla="*/ 97631 h 416719"/>
                <a:gd name="connsiteX24" fmla="*/ 14288 w 428626"/>
                <a:gd name="connsiteY24" fmla="*/ 157162 h 416719"/>
                <a:gd name="connsiteX25" fmla="*/ 0 w 428626"/>
                <a:gd name="connsiteY25" fmla="*/ 195262 h 416719"/>
                <a:gd name="connsiteX26" fmla="*/ 2382 w 428626"/>
                <a:gd name="connsiteY26" fmla="*/ 257175 h 416719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90513 w 428626"/>
                <a:gd name="connsiteY7" fmla="*/ 373856 h 383381"/>
                <a:gd name="connsiteX8" fmla="*/ 383382 w 428626"/>
                <a:gd name="connsiteY8" fmla="*/ 361950 h 383381"/>
                <a:gd name="connsiteX9" fmla="*/ 423863 w 428626"/>
                <a:gd name="connsiteY9" fmla="*/ 280987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90513 w 428626"/>
                <a:gd name="connsiteY7" fmla="*/ 373856 h 383381"/>
                <a:gd name="connsiteX8" fmla="*/ 345282 w 428626"/>
                <a:gd name="connsiteY8" fmla="*/ 340518 h 383381"/>
                <a:gd name="connsiteX9" fmla="*/ 423863 w 428626"/>
                <a:gd name="connsiteY9" fmla="*/ 280987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80988 w 428626"/>
                <a:gd name="connsiteY7" fmla="*/ 364331 h 383381"/>
                <a:gd name="connsiteX8" fmla="*/ 345282 w 428626"/>
                <a:gd name="connsiteY8" fmla="*/ 340518 h 383381"/>
                <a:gd name="connsiteX9" fmla="*/ 423863 w 428626"/>
                <a:gd name="connsiteY9" fmla="*/ 280987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80988 w 428626"/>
                <a:gd name="connsiteY7" fmla="*/ 364331 h 383381"/>
                <a:gd name="connsiteX8" fmla="*/ 333376 w 428626"/>
                <a:gd name="connsiteY8" fmla="*/ 330993 h 383381"/>
                <a:gd name="connsiteX9" fmla="*/ 423863 w 428626"/>
                <a:gd name="connsiteY9" fmla="*/ 280987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80988 w 428626"/>
                <a:gd name="connsiteY7" fmla="*/ 364331 h 383381"/>
                <a:gd name="connsiteX8" fmla="*/ 333376 w 428626"/>
                <a:gd name="connsiteY8" fmla="*/ 330993 h 383381"/>
                <a:gd name="connsiteX9" fmla="*/ 383382 w 428626"/>
                <a:gd name="connsiteY9" fmla="*/ 269081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11957"/>
                <a:gd name="connsiteY0" fmla="*/ 257175 h 383381"/>
                <a:gd name="connsiteX1" fmla="*/ 97632 w 411957"/>
                <a:gd name="connsiteY1" fmla="*/ 209550 h 383381"/>
                <a:gd name="connsiteX2" fmla="*/ 164307 w 411957"/>
                <a:gd name="connsiteY2" fmla="*/ 207169 h 383381"/>
                <a:gd name="connsiteX3" fmla="*/ 180976 w 411957"/>
                <a:gd name="connsiteY3" fmla="*/ 269081 h 383381"/>
                <a:gd name="connsiteX4" fmla="*/ 159545 w 411957"/>
                <a:gd name="connsiteY4" fmla="*/ 314325 h 383381"/>
                <a:gd name="connsiteX5" fmla="*/ 100013 w 411957"/>
                <a:gd name="connsiteY5" fmla="*/ 366712 h 383381"/>
                <a:gd name="connsiteX6" fmla="*/ 188119 w 411957"/>
                <a:gd name="connsiteY6" fmla="*/ 383381 h 383381"/>
                <a:gd name="connsiteX7" fmla="*/ 280988 w 411957"/>
                <a:gd name="connsiteY7" fmla="*/ 364331 h 383381"/>
                <a:gd name="connsiteX8" fmla="*/ 333376 w 411957"/>
                <a:gd name="connsiteY8" fmla="*/ 330993 h 383381"/>
                <a:gd name="connsiteX9" fmla="*/ 383382 w 411957"/>
                <a:gd name="connsiteY9" fmla="*/ 269081 h 383381"/>
                <a:gd name="connsiteX10" fmla="*/ 409576 w 411957"/>
                <a:gd name="connsiteY10" fmla="*/ 204788 h 383381"/>
                <a:gd name="connsiteX11" fmla="*/ 411957 w 411957"/>
                <a:gd name="connsiteY11" fmla="*/ 152400 h 383381"/>
                <a:gd name="connsiteX12" fmla="*/ 395288 w 411957"/>
                <a:gd name="connsiteY12" fmla="*/ 128587 h 383381"/>
                <a:gd name="connsiteX13" fmla="*/ 340520 w 411957"/>
                <a:gd name="connsiteY13" fmla="*/ 161925 h 383381"/>
                <a:gd name="connsiteX14" fmla="*/ 292895 w 411957"/>
                <a:gd name="connsiteY14" fmla="*/ 166687 h 383381"/>
                <a:gd name="connsiteX15" fmla="*/ 252413 w 411957"/>
                <a:gd name="connsiteY15" fmla="*/ 150019 h 383381"/>
                <a:gd name="connsiteX16" fmla="*/ 242888 w 411957"/>
                <a:gd name="connsiteY16" fmla="*/ 109537 h 383381"/>
                <a:gd name="connsiteX17" fmla="*/ 276226 w 411957"/>
                <a:gd name="connsiteY17" fmla="*/ 80962 h 383381"/>
                <a:gd name="connsiteX18" fmla="*/ 333376 w 411957"/>
                <a:gd name="connsiteY18" fmla="*/ 47625 h 383381"/>
                <a:gd name="connsiteX19" fmla="*/ 283370 w 411957"/>
                <a:gd name="connsiteY19" fmla="*/ 9525 h 383381"/>
                <a:gd name="connsiteX20" fmla="*/ 209551 w 411957"/>
                <a:gd name="connsiteY20" fmla="*/ 0 h 383381"/>
                <a:gd name="connsiteX21" fmla="*/ 154782 w 411957"/>
                <a:gd name="connsiteY21" fmla="*/ 4762 h 383381"/>
                <a:gd name="connsiteX22" fmla="*/ 85726 w 411957"/>
                <a:gd name="connsiteY22" fmla="*/ 35719 h 383381"/>
                <a:gd name="connsiteX23" fmla="*/ 35720 w 411957"/>
                <a:gd name="connsiteY23" fmla="*/ 97631 h 383381"/>
                <a:gd name="connsiteX24" fmla="*/ 14288 w 411957"/>
                <a:gd name="connsiteY24" fmla="*/ 157162 h 383381"/>
                <a:gd name="connsiteX25" fmla="*/ 0 w 411957"/>
                <a:gd name="connsiteY25" fmla="*/ 195262 h 383381"/>
                <a:gd name="connsiteX26" fmla="*/ 2382 w 411957"/>
                <a:gd name="connsiteY26" fmla="*/ 257175 h 383381"/>
                <a:gd name="connsiteX0" fmla="*/ 2382 w 409576"/>
                <a:gd name="connsiteY0" fmla="*/ 257175 h 383381"/>
                <a:gd name="connsiteX1" fmla="*/ 97632 w 409576"/>
                <a:gd name="connsiteY1" fmla="*/ 209550 h 383381"/>
                <a:gd name="connsiteX2" fmla="*/ 164307 w 409576"/>
                <a:gd name="connsiteY2" fmla="*/ 207169 h 383381"/>
                <a:gd name="connsiteX3" fmla="*/ 180976 w 409576"/>
                <a:gd name="connsiteY3" fmla="*/ 269081 h 383381"/>
                <a:gd name="connsiteX4" fmla="*/ 159545 w 409576"/>
                <a:gd name="connsiteY4" fmla="*/ 314325 h 383381"/>
                <a:gd name="connsiteX5" fmla="*/ 100013 w 409576"/>
                <a:gd name="connsiteY5" fmla="*/ 366712 h 383381"/>
                <a:gd name="connsiteX6" fmla="*/ 188119 w 409576"/>
                <a:gd name="connsiteY6" fmla="*/ 383381 h 383381"/>
                <a:gd name="connsiteX7" fmla="*/ 280988 w 409576"/>
                <a:gd name="connsiteY7" fmla="*/ 364331 h 383381"/>
                <a:gd name="connsiteX8" fmla="*/ 333376 w 409576"/>
                <a:gd name="connsiteY8" fmla="*/ 330993 h 383381"/>
                <a:gd name="connsiteX9" fmla="*/ 383382 w 409576"/>
                <a:gd name="connsiteY9" fmla="*/ 269081 h 383381"/>
                <a:gd name="connsiteX10" fmla="*/ 409576 w 409576"/>
                <a:gd name="connsiteY10" fmla="*/ 204788 h 383381"/>
                <a:gd name="connsiteX11" fmla="*/ 395288 w 409576"/>
                <a:gd name="connsiteY11" fmla="*/ 159544 h 383381"/>
                <a:gd name="connsiteX12" fmla="*/ 395288 w 409576"/>
                <a:gd name="connsiteY12" fmla="*/ 128587 h 383381"/>
                <a:gd name="connsiteX13" fmla="*/ 340520 w 409576"/>
                <a:gd name="connsiteY13" fmla="*/ 161925 h 383381"/>
                <a:gd name="connsiteX14" fmla="*/ 292895 w 409576"/>
                <a:gd name="connsiteY14" fmla="*/ 166687 h 383381"/>
                <a:gd name="connsiteX15" fmla="*/ 252413 w 409576"/>
                <a:gd name="connsiteY15" fmla="*/ 150019 h 383381"/>
                <a:gd name="connsiteX16" fmla="*/ 242888 w 409576"/>
                <a:gd name="connsiteY16" fmla="*/ 109537 h 383381"/>
                <a:gd name="connsiteX17" fmla="*/ 276226 w 409576"/>
                <a:gd name="connsiteY17" fmla="*/ 80962 h 383381"/>
                <a:gd name="connsiteX18" fmla="*/ 333376 w 409576"/>
                <a:gd name="connsiteY18" fmla="*/ 47625 h 383381"/>
                <a:gd name="connsiteX19" fmla="*/ 283370 w 409576"/>
                <a:gd name="connsiteY19" fmla="*/ 9525 h 383381"/>
                <a:gd name="connsiteX20" fmla="*/ 209551 w 409576"/>
                <a:gd name="connsiteY20" fmla="*/ 0 h 383381"/>
                <a:gd name="connsiteX21" fmla="*/ 154782 w 409576"/>
                <a:gd name="connsiteY21" fmla="*/ 4762 h 383381"/>
                <a:gd name="connsiteX22" fmla="*/ 85726 w 409576"/>
                <a:gd name="connsiteY22" fmla="*/ 35719 h 383381"/>
                <a:gd name="connsiteX23" fmla="*/ 35720 w 409576"/>
                <a:gd name="connsiteY23" fmla="*/ 97631 h 383381"/>
                <a:gd name="connsiteX24" fmla="*/ 14288 w 409576"/>
                <a:gd name="connsiteY24" fmla="*/ 157162 h 383381"/>
                <a:gd name="connsiteX25" fmla="*/ 0 w 409576"/>
                <a:gd name="connsiteY25" fmla="*/ 195262 h 383381"/>
                <a:gd name="connsiteX26" fmla="*/ 2382 w 409576"/>
                <a:gd name="connsiteY26" fmla="*/ 257175 h 383381"/>
                <a:gd name="connsiteX0" fmla="*/ 2382 w 409576"/>
                <a:gd name="connsiteY0" fmla="*/ 257175 h 383381"/>
                <a:gd name="connsiteX1" fmla="*/ 97632 w 409576"/>
                <a:gd name="connsiteY1" fmla="*/ 209550 h 383381"/>
                <a:gd name="connsiteX2" fmla="*/ 164307 w 409576"/>
                <a:gd name="connsiteY2" fmla="*/ 207169 h 383381"/>
                <a:gd name="connsiteX3" fmla="*/ 180976 w 409576"/>
                <a:gd name="connsiteY3" fmla="*/ 269081 h 383381"/>
                <a:gd name="connsiteX4" fmla="*/ 159545 w 409576"/>
                <a:gd name="connsiteY4" fmla="*/ 314325 h 383381"/>
                <a:gd name="connsiteX5" fmla="*/ 100013 w 409576"/>
                <a:gd name="connsiteY5" fmla="*/ 366712 h 383381"/>
                <a:gd name="connsiteX6" fmla="*/ 188119 w 409576"/>
                <a:gd name="connsiteY6" fmla="*/ 383381 h 383381"/>
                <a:gd name="connsiteX7" fmla="*/ 280988 w 409576"/>
                <a:gd name="connsiteY7" fmla="*/ 364331 h 383381"/>
                <a:gd name="connsiteX8" fmla="*/ 333376 w 409576"/>
                <a:gd name="connsiteY8" fmla="*/ 330993 h 383381"/>
                <a:gd name="connsiteX9" fmla="*/ 383382 w 409576"/>
                <a:gd name="connsiteY9" fmla="*/ 269081 h 383381"/>
                <a:gd name="connsiteX10" fmla="*/ 409576 w 409576"/>
                <a:gd name="connsiteY10" fmla="*/ 204788 h 383381"/>
                <a:gd name="connsiteX11" fmla="*/ 395288 w 409576"/>
                <a:gd name="connsiteY11" fmla="*/ 159544 h 383381"/>
                <a:gd name="connsiteX12" fmla="*/ 395288 w 409576"/>
                <a:gd name="connsiteY12" fmla="*/ 128587 h 383381"/>
                <a:gd name="connsiteX13" fmla="*/ 340520 w 409576"/>
                <a:gd name="connsiteY13" fmla="*/ 161925 h 383381"/>
                <a:gd name="connsiteX14" fmla="*/ 292895 w 409576"/>
                <a:gd name="connsiteY14" fmla="*/ 166687 h 383381"/>
                <a:gd name="connsiteX15" fmla="*/ 252413 w 409576"/>
                <a:gd name="connsiteY15" fmla="*/ 150019 h 383381"/>
                <a:gd name="connsiteX16" fmla="*/ 247650 w 409576"/>
                <a:gd name="connsiteY16" fmla="*/ 119062 h 383381"/>
                <a:gd name="connsiteX17" fmla="*/ 276226 w 409576"/>
                <a:gd name="connsiteY17" fmla="*/ 80962 h 383381"/>
                <a:gd name="connsiteX18" fmla="*/ 333376 w 409576"/>
                <a:gd name="connsiteY18" fmla="*/ 47625 h 383381"/>
                <a:gd name="connsiteX19" fmla="*/ 283370 w 409576"/>
                <a:gd name="connsiteY19" fmla="*/ 9525 h 383381"/>
                <a:gd name="connsiteX20" fmla="*/ 209551 w 409576"/>
                <a:gd name="connsiteY20" fmla="*/ 0 h 383381"/>
                <a:gd name="connsiteX21" fmla="*/ 154782 w 409576"/>
                <a:gd name="connsiteY21" fmla="*/ 4762 h 383381"/>
                <a:gd name="connsiteX22" fmla="*/ 85726 w 409576"/>
                <a:gd name="connsiteY22" fmla="*/ 35719 h 383381"/>
                <a:gd name="connsiteX23" fmla="*/ 35720 w 409576"/>
                <a:gd name="connsiteY23" fmla="*/ 97631 h 383381"/>
                <a:gd name="connsiteX24" fmla="*/ 14288 w 409576"/>
                <a:gd name="connsiteY24" fmla="*/ 157162 h 383381"/>
                <a:gd name="connsiteX25" fmla="*/ 0 w 409576"/>
                <a:gd name="connsiteY25" fmla="*/ 195262 h 383381"/>
                <a:gd name="connsiteX26" fmla="*/ 2382 w 409576"/>
                <a:gd name="connsiteY26" fmla="*/ 257175 h 383381"/>
                <a:gd name="connsiteX0" fmla="*/ 2382 w 409576"/>
                <a:gd name="connsiteY0" fmla="*/ 257175 h 383381"/>
                <a:gd name="connsiteX1" fmla="*/ 97632 w 409576"/>
                <a:gd name="connsiteY1" fmla="*/ 209550 h 383381"/>
                <a:gd name="connsiteX2" fmla="*/ 164307 w 409576"/>
                <a:gd name="connsiteY2" fmla="*/ 207169 h 383381"/>
                <a:gd name="connsiteX3" fmla="*/ 180976 w 409576"/>
                <a:gd name="connsiteY3" fmla="*/ 269081 h 383381"/>
                <a:gd name="connsiteX4" fmla="*/ 159545 w 409576"/>
                <a:gd name="connsiteY4" fmla="*/ 314325 h 383381"/>
                <a:gd name="connsiteX5" fmla="*/ 100013 w 409576"/>
                <a:gd name="connsiteY5" fmla="*/ 366712 h 383381"/>
                <a:gd name="connsiteX6" fmla="*/ 188119 w 409576"/>
                <a:gd name="connsiteY6" fmla="*/ 383381 h 383381"/>
                <a:gd name="connsiteX7" fmla="*/ 280988 w 409576"/>
                <a:gd name="connsiteY7" fmla="*/ 364331 h 383381"/>
                <a:gd name="connsiteX8" fmla="*/ 333376 w 409576"/>
                <a:gd name="connsiteY8" fmla="*/ 330993 h 383381"/>
                <a:gd name="connsiteX9" fmla="*/ 383382 w 409576"/>
                <a:gd name="connsiteY9" fmla="*/ 269081 h 383381"/>
                <a:gd name="connsiteX10" fmla="*/ 409576 w 409576"/>
                <a:gd name="connsiteY10" fmla="*/ 204788 h 383381"/>
                <a:gd name="connsiteX11" fmla="*/ 395288 w 409576"/>
                <a:gd name="connsiteY11" fmla="*/ 159544 h 383381"/>
                <a:gd name="connsiteX12" fmla="*/ 395288 w 409576"/>
                <a:gd name="connsiteY12" fmla="*/ 128587 h 383381"/>
                <a:gd name="connsiteX13" fmla="*/ 340520 w 409576"/>
                <a:gd name="connsiteY13" fmla="*/ 161925 h 383381"/>
                <a:gd name="connsiteX14" fmla="*/ 292895 w 409576"/>
                <a:gd name="connsiteY14" fmla="*/ 166687 h 383381"/>
                <a:gd name="connsiteX15" fmla="*/ 261938 w 409576"/>
                <a:gd name="connsiteY15" fmla="*/ 157162 h 383381"/>
                <a:gd name="connsiteX16" fmla="*/ 247650 w 409576"/>
                <a:gd name="connsiteY16" fmla="*/ 119062 h 383381"/>
                <a:gd name="connsiteX17" fmla="*/ 276226 w 409576"/>
                <a:gd name="connsiteY17" fmla="*/ 80962 h 383381"/>
                <a:gd name="connsiteX18" fmla="*/ 333376 w 409576"/>
                <a:gd name="connsiteY18" fmla="*/ 47625 h 383381"/>
                <a:gd name="connsiteX19" fmla="*/ 283370 w 409576"/>
                <a:gd name="connsiteY19" fmla="*/ 9525 h 383381"/>
                <a:gd name="connsiteX20" fmla="*/ 209551 w 409576"/>
                <a:gd name="connsiteY20" fmla="*/ 0 h 383381"/>
                <a:gd name="connsiteX21" fmla="*/ 154782 w 409576"/>
                <a:gd name="connsiteY21" fmla="*/ 4762 h 383381"/>
                <a:gd name="connsiteX22" fmla="*/ 85726 w 409576"/>
                <a:gd name="connsiteY22" fmla="*/ 35719 h 383381"/>
                <a:gd name="connsiteX23" fmla="*/ 35720 w 409576"/>
                <a:gd name="connsiteY23" fmla="*/ 97631 h 383381"/>
                <a:gd name="connsiteX24" fmla="*/ 14288 w 409576"/>
                <a:gd name="connsiteY24" fmla="*/ 157162 h 383381"/>
                <a:gd name="connsiteX25" fmla="*/ 0 w 409576"/>
                <a:gd name="connsiteY25" fmla="*/ 195262 h 383381"/>
                <a:gd name="connsiteX26" fmla="*/ 2382 w 409576"/>
                <a:gd name="connsiteY26" fmla="*/ 257175 h 383381"/>
                <a:gd name="connsiteX0" fmla="*/ 2382 w 409576"/>
                <a:gd name="connsiteY0" fmla="*/ 257175 h 383381"/>
                <a:gd name="connsiteX1" fmla="*/ 97632 w 409576"/>
                <a:gd name="connsiteY1" fmla="*/ 209550 h 383381"/>
                <a:gd name="connsiteX2" fmla="*/ 164307 w 409576"/>
                <a:gd name="connsiteY2" fmla="*/ 207169 h 383381"/>
                <a:gd name="connsiteX3" fmla="*/ 180976 w 409576"/>
                <a:gd name="connsiteY3" fmla="*/ 269081 h 383381"/>
                <a:gd name="connsiteX4" fmla="*/ 159545 w 409576"/>
                <a:gd name="connsiteY4" fmla="*/ 314325 h 383381"/>
                <a:gd name="connsiteX5" fmla="*/ 100013 w 409576"/>
                <a:gd name="connsiteY5" fmla="*/ 366712 h 383381"/>
                <a:gd name="connsiteX6" fmla="*/ 188119 w 409576"/>
                <a:gd name="connsiteY6" fmla="*/ 383381 h 383381"/>
                <a:gd name="connsiteX7" fmla="*/ 280988 w 409576"/>
                <a:gd name="connsiteY7" fmla="*/ 364331 h 383381"/>
                <a:gd name="connsiteX8" fmla="*/ 333376 w 409576"/>
                <a:gd name="connsiteY8" fmla="*/ 330993 h 383381"/>
                <a:gd name="connsiteX9" fmla="*/ 383382 w 409576"/>
                <a:gd name="connsiteY9" fmla="*/ 269081 h 383381"/>
                <a:gd name="connsiteX10" fmla="*/ 409576 w 409576"/>
                <a:gd name="connsiteY10" fmla="*/ 204788 h 383381"/>
                <a:gd name="connsiteX11" fmla="*/ 404813 w 409576"/>
                <a:gd name="connsiteY11" fmla="*/ 169069 h 383381"/>
                <a:gd name="connsiteX12" fmla="*/ 395288 w 409576"/>
                <a:gd name="connsiteY12" fmla="*/ 128587 h 383381"/>
                <a:gd name="connsiteX13" fmla="*/ 340520 w 409576"/>
                <a:gd name="connsiteY13" fmla="*/ 161925 h 383381"/>
                <a:gd name="connsiteX14" fmla="*/ 292895 w 409576"/>
                <a:gd name="connsiteY14" fmla="*/ 166687 h 383381"/>
                <a:gd name="connsiteX15" fmla="*/ 261938 w 409576"/>
                <a:gd name="connsiteY15" fmla="*/ 157162 h 383381"/>
                <a:gd name="connsiteX16" fmla="*/ 247650 w 409576"/>
                <a:gd name="connsiteY16" fmla="*/ 119062 h 383381"/>
                <a:gd name="connsiteX17" fmla="*/ 276226 w 409576"/>
                <a:gd name="connsiteY17" fmla="*/ 80962 h 383381"/>
                <a:gd name="connsiteX18" fmla="*/ 333376 w 409576"/>
                <a:gd name="connsiteY18" fmla="*/ 47625 h 383381"/>
                <a:gd name="connsiteX19" fmla="*/ 283370 w 409576"/>
                <a:gd name="connsiteY19" fmla="*/ 9525 h 383381"/>
                <a:gd name="connsiteX20" fmla="*/ 209551 w 409576"/>
                <a:gd name="connsiteY20" fmla="*/ 0 h 383381"/>
                <a:gd name="connsiteX21" fmla="*/ 154782 w 409576"/>
                <a:gd name="connsiteY21" fmla="*/ 4762 h 383381"/>
                <a:gd name="connsiteX22" fmla="*/ 85726 w 409576"/>
                <a:gd name="connsiteY22" fmla="*/ 35719 h 383381"/>
                <a:gd name="connsiteX23" fmla="*/ 35720 w 409576"/>
                <a:gd name="connsiteY23" fmla="*/ 97631 h 383381"/>
                <a:gd name="connsiteX24" fmla="*/ 14288 w 409576"/>
                <a:gd name="connsiteY24" fmla="*/ 157162 h 383381"/>
                <a:gd name="connsiteX25" fmla="*/ 0 w 409576"/>
                <a:gd name="connsiteY25" fmla="*/ 195262 h 383381"/>
                <a:gd name="connsiteX26" fmla="*/ 2382 w 409576"/>
                <a:gd name="connsiteY26" fmla="*/ 257175 h 38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576" h="383381">
                  <a:moveTo>
                    <a:pt x="2382" y="257175"/>
                  </a:moveTo>
                  <a:lnTo>
                    <a:pt x="97632" y="209550"/>
                  </a:lnTo>
                  <a:lnTo>
                    <a:pt x="164307" y="207169"/>
                  </a:lnTo>
                  <a:lnTo>
                    <a:pt x="180976" y="269081"/>
                  </a:lnTo>
                  <a:lnTo>
                    <a:pt x="159545" y="314325"/>
                  </a:lnTo>
                  <a:lnTo>
                    <a:pt x="100013" y="366712"/>
                  </a:lnTo>
                  <a:lnTo>
                    <a:pt x="188119" y="383381"/>
                  </a:lnTo>
                  <a:lnTo>
                    <a:pt x="280988" y="364331"/>
                  </a:lnTo>
                  <a:lnTo>
                    <a:pt x="333376" y="330993"/>
                  </a:lnTo>
                  <a:lnTo>
                    <a:pt x="383382" y="269081"/>
                  </a:lnTo>
                  <a:lnTo>
                    <a:pt x="409576" y="204788"/>
                  </a:lnTo>
                  <a:lnTo>
                    <a:pt x="404813" y="169069"/>
                  </a:lnTo>
                  <a:lnTo>
                    <a:pt x="395288" y="128587"/>
                  </a:lnTo>
                  <a:lnTo>
                    <a:pt x="340520" y="161925"/>
                  </a:lnTo>
                  <a:lnTo>
                    <a:pt x="292895" y="166687"/>
                  </a:lnTo>
                  <a:lnTo>
                    <a:pt x="261938" y="157162"/>
                  </a:lnTo>
                  <a:lnTo>
                    <a:pt x="247650" y="119062"/>
                  </a:lnTo>
                  <a:lnTo>
                    <a:pt x="276226" y="80962"/>
                  </a:lnTo>
                  <a:lnTo>
                    <a:pt x="333376" y="47625"/>
                  </a:lnTo>
                  <a:lnTo>
                    <a:pt x="283370" y="9525"/>
                  </a:lnTo>
                  <a:lnTo>
                    <a:pt x="209551" y="0"/>
                  </a:lnTo>
                  <a:lnTo>
                    <a:pt x="154782" y="4762"/>
                  </a:lnTo>
                  <a:lnTo>
                    <a:pt x="85726" y="35719"/>
                  </a:lnTo>
                  <a:lnTo>
                    <a:pt x="35720" y="97631"/>
                  </a:lnTo>
                  <a:lnTo>
                    <a:pt x="14288" y="157162"/>
                  </a:lnTo>
                  <a:lnTo>
                    <a:pt x="0" y="195262"/>
                  </a:lnTo>
                  <a:lnTo>
                    <a:pt x="2382" y="257175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02F3651D-480B-46E3-A77C-977062C152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4818" y="2116818"/>
            <a:ext cx="3624342" cy="17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9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214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Initial detection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1C38CAE-D001-4641-B34B-15A3BC98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047258"/>
            <a:ext cx="4330701" cy="43232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D861620-F6EF-43FA-9D8A-7D019AB4E67B}"/>
              </a:ext>
            </a:extLst>
          </p:cNvPr>
          <p:cNvSpPr txBox="1"/>
          <p:nvPr/>
        </p:nvSpPr>
        <p:spPr>
          <a:xfrm>
            <a:off x="90075" y="5370493"/>
            <a:ext cx="47982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Fischer, Christian A., et al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n-US" altLang="ko-KR" sz="1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MitoSegNet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Easy-to-use Deep Learning Segmentation for Analyzing Mitochondrial Morphology." </a:t>
            </a:r>
            <a:r>
              <a:rPr lang="en-US" altLang="ko-KR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Iscience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23.10 (2020): 101601.</a:t>
            </a:r>
            <a:endParaRPr lang="ko-KR" altLang="en-US" sz="1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4F756A-2C3D-41D8-A34B-F31EE43C547A}"/>
              </a:ext>
            </a:extLst>
          </p:cNvPr>
          <p:cNvGrpSpPr/>
          <p:nvPr/>
        </p:nvGrpSpPr>
        <p:grpSpPr>
          <a:xfrm>
            <a:off x="5484094" y="2601833"/>
            <a:ext cx="1392429" cy="1214084"/>
            <a:chOff x="8658910" y="3775216"/>
            <a:chExt cx="1392429" cy="1214084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D31FFAC-A840-46FF-B5BC-78EF29F2D039}"/>
                </a:ext>
              </a:extLst>
            </p:cNvPr>
            <p:cNvCxnSpPr>
              <a:cxnSpLocks/>
            </p:cNvCxnSpPr>
            <p:nvPr/>
          </p:nvCxnSpPr>
          <p:spPr>
            <a:xfrm>
              <a:off x="9623182" y="4494208"/>
              <a:ext cx="0" cy="2621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436F744-AA52-4ADE-B924-8F005548F165}"/>
                </a:ext>
              </a:extLst>
            </p:cNvPr>
            <p:cNvCxnSpPr>
              <a:cxnSpLocks/>
            </p:cNvCxnSpPr>
            <p:nvPr/>
          </p:nvCxnSpPr>
          <p:spPr>
            <a:xfrm>
              <a:off x="9425887" y="4540586"/>
              <a:ext cx="4124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3577EB9-06B6-4201-9C78-0D1B4632612E}"/>
                </a:ext>
              </a:extLst>
            </p:cNvPr>
            <p:cNvCxnSpPr>
              <a:cxnSpLocks/>
            </p:cNvCxnSpPr>
            <p:nvPr/>
          </p:nvCxnSpPr>
          <p:spPr>
            <a:xfrm>
              <a:off x="9980116" y="4055307"/>
              <a:ext cx="0" cy="177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FBA83B6-E9E4-4241-B258-4361ACF15B67}"/>
                </a:ext>
              </a:extLst>
            </p:cNvPr>
            <p:cNvCxnSpPr>
              <a:cxnSpLocks/>
            </p:cNvCxnSpPr>
            <p:nvPr/>
          </p:nvCxnSpPr>
          <p:spPr>
            <a:xfrm>
              <a:off x="9754552" y="4220190"/>
              <a:ext cx="2308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56E7696-89E5-4AC2-8A68-C96155F30CE6}"/>
                </a:ext>
              </a:extLst>
            </p:cNvPr>
            <p:cNvCxnSpPr>
              <a:cxnSpLocks/>
            </p:cNvCxnSpPr>
            <p:nvPr/>
          </p:nvCxnSpPr>
          <p:spPr>
            <a:xfrm>
              <a:off x="8721527" y="4346232"/>
              <a:ext cx="4124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3EC9BA9-A92A-471B-A317-5AC212E110CA}"/>
                </a:ext>
              </a:extLst>
            </p:cNvPr>
            <p:cNvCxnSpPr>
              <a:cxnSpLocks/>
            </p:cNvCxnSpPr>
            <p:nvPr/>
          </p:nvCxnSpPr>
          <p:spPr>
            <a:xfrm>
              <a:off x="8927741" y="4109762"/>
              <a:ext cx="0" cy="430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6001629-1519-4B8B-A574-AF98B1807651}"/>
                </a:ext>
              </a:extLst>
            </p:cNvPr>
            <p:cNvSpPr/>
            <p:nvPr/>
          </p:nvSpPr>
          <p:spPr>
            <a:xfrm>
              <a:off x="8658910" y="4282850"/>
              <a:ext cx="128536" cy="128536"/>
            </a:xfrm>
            <a:prstGeom prst="ellipse">
              <a:avLst/>
            </a:prstGeom>
            <a:solidFill>
              <a:srgbClr val="3B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0A2CF2C-F13F-4333-A503-FDF5737BF9D4}"/>
                </a:ext>
              </a:extLst>
            </p:cNvPr>
            <p:cNvSpPr/>
            <p:nvPr/>
          </p:nvSpPr>
          <p:spPr>
            <a:xfrm>
              <a:off x="8863473" y="4083427"/>
              <a:ext cx="128536" cy="128536"/>
            </a:xfrm>
            <a:prstGeom prst="ellipse">
              <a:avLst/>
            </a:prstGeom>
            <a:solidFill>
              <a:srgbClr val="3B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1DE7CB3-254D-458A-BC61-6E4B98024415}"/>
                </a:ext>
              </a:extLst>
            </p:cNvPr>
            <p:cNvSpPr/>
            <p:nvPr/>
          </p:nvSpPr>
          <p:spPr>
            <a:xfrm>
              <a:off x="9071338" y="4279499"/>
              <a:ext cx="128536" cy="128536"/>
            </a:xfrm>
            <a:prstGeom prst="ellipse">
              <a:avLst/>
            </a:prstGeom>
            <a:solidFill>
              <a:srgbClr val="3B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1EACEB8-EEAE-4F91-9349-95E7B2BA5550}"/>
                </a:ext>
              </a:extLst>
            </p:cNvPr>
            <p:cNvSpPr/>
            <p:nvPr/>
          </p:nvSpPr>
          <p:spPr>
            <a:xfrm>
              <a:off x="8863473" y="4476318"/>
              <a:ext cx="128536" cy="128536"/>
            </a:xfrm>
            <a:prstGeom prst="ellipse">
              <a:avLst/>
            </a:prstGeom>
            <a:solidFill>
              <a:srgbClr val="3B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842148-CB58-43A7-9077-357D1F0DD824}"/>
                </a:ext>
              </a:extLst>
            </p:cNvPr>
            <p:cNvSpPr/>
            <p:nvPr/>
          </p:nvSpPr>
          <p:spPr>
            <a:xfrm>
              <a:off x="8865124" y="4279499"/>
              <a:ext cx="128536" cy="128536"/>
            </a:xfrm>
            <a:prstGeom prst="ellipse">
              <a:avLst/>
            </a:prstGeom>
            <a:solidFill>
              <a:srgbClr val="3B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9937D3B-A6F6-44D9-A075-C20C95D5F24B}"/>
                </a:ext>
              </a:extLst>
            </p:cNvPr>
            <p:cNvCxnSpPr>
              <a:cxnSpLocks/>
            </p:cNvCxnSpPr>
            <p:nvPr/>
          </p:nvCxnSpPr>
          <p:spPr>
            <a:xfrm>
              <a:off x="9201836" y="4730677"/>
              <a:ext cx="4124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4F02969-177F-4442-860C-4EFE8CEF7829}"/>
                </a:ext>
              </a:extLst>
            </p:cNvPr>
            <p:cNvCxnSpPr>
              <a:cxnSpLocks/>
            </p:cNvCxnSpPr>
            <p:nvPr/>
          </p:nvCxnSpPr>
          <p:spPr>
            <a:xfrm>
              <a:off x="9408050" y="4494208"/>
              <a:ext cx="0" cy="430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E584208-CB97-424D-81BF-60225BA154BF}"/>
                </a:ext>
              </a:extLst>
            </p:cNvPr>
            <p:cNvSpPr/>
            <p:nvPr/>
          </p:nvSpPr>
          <p:spPr>
            <a:xfrm>
              <a:off x="9139220" y="4667295"/>
              <a:ext cx="128536" cy="1285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BDD273B-18AB-4115-8E50-C6D93AA63490}"/>
                </a:ext>
              </a:extLst>
            </p:cNvPr>
            <p:cNvSpPr/>
            <p:nvPr/>
          </p:nvSpPr>
          <p:spPr>
            <a:xfrm>
              <a:off x="9343782" y="4467871"/>
              <a:ext cx="128536" cy="1285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7D4B2FF-1980-459C-BC15-11B39CBEEF16}"/>
                </a:ext>
              </a:extLst>
            </p:cNvPr>
            <p:cNvSpPr/>
            <p:nvPr/>
          </p:nvSpPr>
          <p:spPr>
            <a:xfrm>
              <a:off x="9551647" y="4663945"/>
              <a:ext cx="128536" cy="1285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95F866F-4A8A-4C7E-AFF8-DA2998ADF8A2}"/>
                </a:ext>
              </a:extLst>
            </p:cNvPr>
            <p:cNvSpPr/>
            <p:nvPr/>
          </p:nvSpPr>
          <p:spPr>
            <a:xfrm>
              <a:off x="9343782" y="4860764"/>
              <a:ext cx="128536" cy="1285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B444FDB-1554-4D03-BB10-980B156285F2}"/>
                </a:ext>
              </a:extLst>
            </p:cNvPr>
            <p:cNvSpPr/>
            <p:nvPr/>
          </p:nvSpPr>
          <p:spPr>
            <a:xfrm>
              <a:off x="9345433" y="4663945"/>
              <a:ext cx="128536" cy="1285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5AEEED12-6D8D-4328-8B91-03A2A2B16EB3}"/>
                </a:ext>
              </a:extLst>
            </p:cNvPr>
            <p:cNvCxnSpPr>
              <a:cxnSpLocks/>
            </p:cNvCxnSpPr>
            <p:nvPr/>
          </p:nvCxnSpPr>
          <p:spPr>
            <a:xfrm>
              <a:off x="9572992" y="4038022"/>
              <a:ext cx="4124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09BFB04-4821-4F38-90D1-9844302FA1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9206" y="3801553"/>
              <a:ext cx="0" cy="430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907976C-CB29-4185-8CDA-B85C53A24D0F}"/>
                </a:ext>
              </a:extLst>
            </p:cNvPr>
            <p:cNvSpPr/>
            <p:nvPr/>
          </p:nvSpPr>
          <p:spPr>
            <a:xfrm>
              <a:off x="9510376" y="3974640"/>
              <a:ext cx="128536" cy="128536"/>
            </a:xfrm>
            <a:prstGeom prst="ellipse">
              <a:avLst/>
            </a:prstGeom>
            <a:solidFill>
              <a:srgbClr val="FFE6A7"/>
            </a:solidFill>
            <a:ln>
              <a:solidFill>
                <a:srgbClr val="FFE6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E0D3E4DE-23D4-4E15-9D62-547DC2C43ECC}"/>
                </a:ext>
              </a:extLst>
            </p:cNvPr>
            <p:cNvSpPr/>
            <p:nvPr/>
          </p:nvSpPr>
          <p:spPr>
            <a:xfrm>
              <a:off x="9714938" y="3775216"/>
              <a:ext cx="128536" cy="128536"/>
            </a:xfrm>
            <a:prstGeom prst="ellipse">
              <a:avLst/>
            </a:prstGeom>
            <a:solidFill>
              <a:srgbClr val="FFE6A7"/>
            </a:solidFill>
            <a:ln>
              <a:solidFill>
                <a:srgbClr val="FFE6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9469263-FAD1-4415-84A1-4E015EC791DD}"/>
                </a:ext>
              </a:extLst>
            </p:cNvPr>
            <p:cNvSpPr/>
            <p:nvPr/>
          </p:nvSpPr>
          <p:spPr>
            <a:xfrm>
              <a:off x="9922803" y="3971289"/>
              <a:ext cx="128536" cy="128536"/>
            </a:xfrm>
            <a:prstGeom prst="ellipse">
              <a:avLst/>
            </a:prstGeom>
            <a:solidFill>
              <a:srgbClr val="FFE6A7"/>
            </a:solidFill>
            <a:ln>
              <a:solidFill>
                <a:srgbClr val="FFE6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49F4156-5D24-4BF0-B62E-02E481D0D9BF}"/>
                </a:ext>
              </a:extLst>
            </p:cNvPr>
            <p:cNvSpPr/>
            <p:nvPr/>
          </p:nvSpPr>
          <p:spPr>
            <a:xfrm>
              <a:off x="9714938" y="4168108"/>
              <a:ext cx="128536" cy="128536"/>
            </a:xfrm>
            <a:prstGeom prst="ellipse">
              <a:avLst/>
            </a:prstGeom>
            <a:solidFill>
              <a:srgbClr val="FFE6A7"/>
            </a:solidFill>
            <a:ln>
              <a:solidFill>
                <a:srgbClr val="FFE6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8149458-281D-40AF-A2E4-C21E44FC4568}"/>
                </a:ext>
              </a:extLst>
            </p:cNvPr>
            <p:cNvSpPr/>
            <p:nvPr/>
          </p:nvSpPr>
          <p:spPr>
            <a:xfrm>
              <a:off x="9716589" y="3971289"/>
              <a:ext cx="128536" cy="128536"/>
            </a:xfrm>
            <a:prstGeom prst="ellipse">
              <a:avLst/>
            </a:prstGeom>
            <a:solidFill>
              <a:srgbClr val="FFE6A7"/>
            </a:solidFill>
            <a:ln>
              <a:solidFill>
                <a:srgbClr val="FFE6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E123320-A545-4495-AC18-5EA05816CF57}"/>
                </a:ext>
              </a:extLst>
            </p:cNvPr>
            <p:cNvSpPr/>
            <p:nvPr/>
          </p:nvSpPr>
          <p:spPr>
            <a:xfrm>
              <a:off x="9558915" y="4467871"/>
              <a:ext cx="128536" cy="1285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23E59C-DDAB-434A-A115-C256738480F8}"/>
                </a:ext>
              </a:extLst>
            </p:cNvPr>
            <p:cNvSpPr/>
            <p:nvPr/>
          </p:nvSpPr>
          <p:spPr>
            <a:xfrm>
              <a:off x="9774046" y="4467871"/>
              <a:ext cx="128536" cy="1285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4E6534C-E124-4D79-8C70-A56E68962806}"/>
                </a:ext>
              </a:extLst>
            </p:cNvPr>
            <p:cNvSpPr/>
            <p:nvPr/>
          </p:nvSpPr>
          <p:spPr>
            <a:xfrm>
              <a:off x="9919502" y="4168108"/>
              <a:ext cx="128536" cy="128536"/>
            </a:xfrm>
            <a:prstGeom prst="ellipse">
              <a:avLst/>
            </a:prstGeom>
            <a:solidFill>
              <a:srgbClr val="FFE6A7"/>
            </a:solidFill>
            <a:ln>
              <a:solidFill>
                <a:srgbClr val="FFE6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DB928D-AF94-4A8C-9AA6-4AC5CD637E1C}"/>
              </a:ext>
            </a:extLst>
          </p:cNvPr>
          <p:cNvCxnSpPr>
            <a:cxnSpLocks/>
          </p:cNvCxnSpPr>
          <p:nvPr/>
        </p:nvCxnSpPr>
        <p:spPr>
          <a:xfrm>
            <a:off x="4888324" y="3208875"/>
            <a:ext cx="49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5E969F9-71C1-4C07-B02B-F1EF95E06428}"/>
              </a:ext>
            </a:extLst>
          </p:cNvPr>
          <p:cNvCxnSpPr/>
          <p:nvPr/>
        </p:nvCxnSpPr>
        <p:spPr>
          <a:xfrm>
            <a:off x="7123524" y="3208875"/>
            <a:ext cx="674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8BE499-269E-4B76-BFBB-C19AC27C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730" y="1357982"/>
            <a:ext cx="3743462" cy="37533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FA0CE-C076-4E90-ADB8-489CDC7C9CBB}"/>
              </a:ext>
            </a:extLst>
          </p:cNvPr>
          <p:cNvSpPr txBox="1"/>
          <p:nvPr/>
        </p:nvSpPr>
        <p:spPr>
          <a:xfrm>
            <a:off x="5384800" y="5540517"/>
            <a:ext cx="5372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/>
                </a:solidFill>
              </a:rPr>
              <a:t>When the image is loaded, the pre-trained deep learning model automatically segments the mitochondria foreground and detects the objects through the connected component.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6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345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Mitochondria proofreading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5520E93-392C-4C09-81E6-8FA5E49C7CC5}"/>
              </a:ext>
            </a:extLst>
          </p:cNvPr>
          <p:cNvGrpSpPr/>
          <p:nvPr/>
        </p:nvGrpSpPr>
        <p:grpSpPr>
          <a:xfrm>
            <a:off x="640018" y="1346200"/>
            <a:ext cx="5803885" cy="1157016"/>
            <a:chOff x="3003630" y="823006"/>
            <a:chExt cx="10158018" cy="202502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4ACAA25-4F48-4BE3-A7E6-BCFFCE747C12}"/>
                </a:ext>
              </a:extLst>
            </p:cNvPr>
            <p:cNvGrpSpPr/>
            <p:nvPr/>
          </p:nvGrpSpPr>
          <p:grpSpPr>
            <a:xfrm>
              <a:off x="3003960" y="1364261"/>
              <a:ext cx="2105522" cy="392358"/>
              <a:chOff x="2422618" y="3119017"/>
              <a:chExt cx="2513507" cy="468385"/>
            </a:xfrm>
            <a:solidFill>
              <a:srgbClr val="FF0000"/>
            </a:solidFill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30B03B71-F1D0-4131-BD56-394A05F6B6EA}"/>
                  </a:ext>
                </a:extLst>
              </p:cNvPr>
              <p:cNvSpPr/>
              <p:nvPr/>
            </p:nvSpPr>
            <p:spPr>
              <a:xfrm rot="2626773">
                <a:off x="2479991" y="3144490"/>
                <a:ext cx="2456134" cy="442912"/>
              </a:xfrm>
              <a:prstGeom prst="ellipse">
                <a:avLst/>
              </a:prstGeom>
              <a:grpFill/>
              <a:ln w="5715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47CD4639-AE06-4A98-9816-D5D212648369}"/>
                  </a:ext>
                </a:extLst>
              </p:cNvPr>
              <p:cNvSpPr/>
              <p:nvPr/>
            </p:nvSpPr>
            <p:spPr>
              <a:xfrm rot="19889130">
                <a:off x="2422618" y="3119017"/>
                <a:ext cx="2456134" cy="442912"/>
              </a:xfrm>
              <a:prstGeom prst="ellipse">
                <a:avLst/>
              </a:prstGeom>
              <a:grpFill/>
              <a:ln w="5715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7F4E291-F591-44C2-A794-05E98B50C618}"/>
                </a:ext>
              </a:extLst>
            </p:cNvPr>
            <p:cNvSpPr txBox="1"/>
            <p:nvPr/>
          </p:nvSpPr>
          <p:spPr>
            <a:xfrm>
              <a:off x="3140085" y="2417089"/>
              <a:ext cx="1832615" cy="4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Overlapped</a:t>
              </a:r>
              <a:endParaRPr lang="ko-KR" altLang="en-US" sz="1000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4BD239-B871-46EB-BB6D-33B16EC2336E}"/>
                </a:ext>
              </a:extLst>
            </p:cNvPr>
            <p:cNvSpPr txBox="1"/>
            <p:nvPr/>
          </p:nvSpPr>
          <p:spPr>
            <a:xfrm>
              <a:off x="5346165" y="2417089"/>
              <a:ext cx="1832615" cy="4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Merged</a:t>
              </a:r>
              <a:endParaRPr lang="ko-KR" altLang="en-US" sz="1000" b="1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6C9DE43-C561-458F-B51C-12A44896F3B2}"/>
                </a:ext>
              </a:extLst>
            </p:cNvPr>
            <p:cNvSpPr txBox="1"/>
            <p:nvPr/>
          </p:nvSpPr>
          <p:spPr>
            <a:xfrm>
              <a:off x="7632173" y="2417089"/>
              <a:ext cx="1832615" cy="4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Split</a:t>
              </a:r>
              <a:endParaRPr lang="ko-KR" altLang="en-US" sz="1000" b="1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320B190-98FA-4058-8074-5658365D0406}"/>
                </a:ext>
              </a:extLst>
            </p:cNvPr>
            <p:cNvSpPr txBox="1"/>
            <p:nvPr/>
          </p:nvSpPr>
          <p:spPr>
            <a:xfrm>
              <a:off x="9696876" y="2417089"/>
              <a:ext cx="1817033" cy="4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Noise</a:t>
              </a:r>
              <a:endParaRPr lang="ko-KR" altLang="en-US" sz="1000" b="1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01E336C-C2E2-4768-A03A-FD393B288163}"/>
                </a:ext>
              </a:extLst>
            </p:cNvPr>
            <p:cNvSpPr txBox="1"/>
            <p:nvPr/>
          </p:nvSpPr>
          <p:spPr>
            <a:xfrm>
              <a:off x="11329033" y="2417089"/>
              <a:ext cx="1832615" cy="4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Missed</a:t>
              </a:r>
              <a:endParaRPr lang="ko-KR" altLang="en-US" sz="1000" b="1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4E34CF0-90CE-4C8E-990D-982ABD4D8DF2}"/>
                </a:ext>
              </a:extLst>
            </p:cNvPr>
            <p:cNvGrpSpPr/>
            <p:nvPr/>
          </p:nvGrpSpPr>
          <p:grpSpPr>
            <a:xfrm>
              <a:off x="3003630" y="1365807"/>
              <a:ext cx="2105522" cy="392358"/>
              <a:chOff x="2422618" y="3119017"/>
              <a:chExt cx="2513507" cy="468385"/>
            </a:xfrm>
            <a:solidFill>
              <a:srgbClr val="FFFF00"/>
            </a:solidFill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1512EF33-06CF-4357-B1B8-27535CAEFFB0}"/>
                  </a:ext>
                </a:extLst>
              </p:cNvPr>
              <p:cNvSpPr/>
              <p:nvPr/>
            </p:nvSpPr>
            <p:spPr>
              <a:xfrm rot="2626773">
                <a:off x="2479991" y="3144490"/>
                <a:ext cx="2456134" cy="4429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08722B2F-E6C7-4FD2-A759-DC9A23CF485D}"/>
                  </a:ext>
                </a:extLst>
              </p:cNvPr>
              <p:cNvSpPr/>
              <p:nvPr/>
            </p:nvSpPr>
            <p:spPr>
              <a:xfrm rot="19889130">
                <a:off x="2422618" y="3119017"/>
                <a:ext cx="2456134" cy="4429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F0A71DD-B63D-4681-8A4D-EFC94345CCCF}"/>
                </a:ext>
              </a:extLst>
            </p:cNvPr>
            <p:cNvSpPr/>
            <p:nvPr/>
          </p:nvSpPr>
          <p:spPr>
            <a:xfrm>
              <a:off x="3105212" y="823007"/>
              <a:ext cx="1839832" cy="150623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821088F-441F-4AA5-9404-4C7BE135520C}"/>
                </a:ext>
              </a:extLst>
            </p:cNvPr>
            <p:cNvGrpSpPr/>
            <p:nvPr/>
          </p:nvGrpSpPr>
          <p:grpSpPr>
            <a:xfrm>
              <a:off x="5112138" y="823006"/>
              <a:ext cx="2316238" cy="1509125"/>
              <a:chOff x="4829181" y="2600325"/>
              <a:chExt cx="1432680" cy="933450"/>
            </a:xfrm>
          </p:grpSpPr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5EB287B8-A8EB-4E05-97E6-3195531452C2}"/>
                  </a:ext>
                </a:extLst>
              </p:cNvPr>
              <p:cNvSpPr/>
              <p:nvPr/>
            </p:nvSpPr>
            <p:spPr>
              <a:xfrm rot="1929309">
                <a:off x="4897379" y="2710732"/>
                <a:ext cx="687023" cy="2439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7D2A3788-E047-4896-88DC-723F9EF1B9EC}"/>
                  </a:ext>
                </a:extLst>
              </p:cNvPr>
              <p:cNvSpPr/>
              <p:nvPr/>
            </p:nvSpPr>
            <p:spPr>
              <a:xfrm rot="2512228">
                <a:off x="5497454" y="3147191"/>
                <a:ext cx="687023" cy="2439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BA2C1112-5D05-4415-A82A-A6F77DE68B31}"/>
                  </a:ext>
                </a:extLst>
              </p:cNvPr>
              <p:cNvSpPr/>
              <p:nvPr/>
            </p:nvSpPr>
            <p:spPr>
              <a:xfrm>
                <a:off x="4924425" y="2600325"/>
                <a:ext cx="1200150" cy="933450"/>
              </a:xfrm>
              <a:prstGeom prst="rect">
                <a:avLst/>
              </a:prstGeom>
              <a:no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타원 40">
                <a:extLst>
                  <a:ext uri="{FF2B5EF4-FFF2-40B4-BE49-F238E27FC236}">
                    <a16:creationId xmlns:a16="http://schemas.microsoft.com/office/drawing/2014/main" id="{F798772D-F8E7-4DAF-A732-132675D89071}"/>
                  </a:ext>
                </a:extLst>
              </p:cNvPr>
              <p:cNvSpPr/>
              <p:nvPr/>
            </p:nvSpPr>
            <p:spPr>
              <a:xfrm rot="2219501">
                <a:off x="4829181" y="2915401"/>
                <a:ext cx="1432680" cy="267341"/>
              </a:xfrm>
              <a:custGeom>
                <a:avLst/>
                <a:gdLst>
                  <a:gd name="connsiteX0" fmla="*/ 0 w 1438625"/>
                  <a:gd name="connsiteY0" fmla="*/ 112872 h 225743"/>
                  <a:gd name="connsiteX1" fmla="*/ 719313 w 1438625"/>
                  <a:gd name="connsiteY1" fmla="*/ 0 h 225743"/>
                  <a:gd name="connsiteX2" fmla="*/ 1438626 w 1438625"/>
                  <a:gd name="connsiteY2" fmla="*/ 112872 h 225743"/>
                  <a:gd name="connsiteX3" fmla="*/ 719313 w 1438625"/>
                  <a:gd name="connsiteY3" fmla="*/ 225744 h 225743"/>
                  <a:gd name="connsiteX4" fmla="*/ 0 w 1438625"/>
                  <a:gd name="connsiteY4" fmla="*/ 112872 h 225743"/>
                  <a:gd name="connsiteX0" fmla="*/ 15 w 1438641"/>
                  <a:gd name="connsiteY0" fmla="*/ 163388 h 276260"/>
                  <a:gd name="connsiteX1" fmla="*/ 734937 w 1438641"/>
                  <a:gd name="connsiteY1" fmla="*/ 0 h 276260"/>
                  <a:gd name="connsiteX2" fmla="*/ 1438641 w 1438641"/>
                  <a:gd name="connsiteY2" fmla="*/ 163388 h 276260"/>
                  <a:gd name="connsiteX3" fmla="*/ 719328 w 1438641"/>
                  <a:gd name="connsiteY3" fmla="*/ 276260 h 276260"/>
                  <a:gd name="connsiteX4" fmla="*/ 15 w 1438641"/>
                  <a:gd name="connsiteY4" fmla="*/ 163388 h 276260"/>
                  <a:gd name="connsiteX0" fmla="*/ 14056 w 1452682"/>
                  <a:gd name="connsiteY0" fmla="*/ 173771 h 286643"/>
                  <a:gd name="connsiteX1" fmla="*/ 294037 w 1452682"/>
                  <a:gd name="connsiteY1" fmla="*/ 33825 h 286643"/>
                  <a:gd name="connsiteX2" fmla="*/ 748978 w 1452682"/>
                  <a:gd name="connsiteY2" fmla="*/ 10383 h 286643"/>
                  <a:gd name="connsiteX3" fmla="*/ 1452682 w 1452682"/>
                  <a:gd name="connsiteY3" fmla="*/ 173771 h 286643"/>
                  <a:gd name="connsiteX4" fmla="*/ 733369 w 1452682"/>
                  <a:gd name="connsiteY4" fmla="*/ 286643 h 286643"/>
                  <a:gd name="connsiteX5" fmla="*/ 14056 w 1452682"/>
                  <a:gd name="connsiteY5" fmla="*/ 173771 h 286643"/>
                  <a:gd name="connsiteX0" fmla="*/ 15087 w 1433629"/>
                  <a:gd name="connsiteY0" fmla="*/ 212305 h 287345"/>
                  <a:gd name="connsiteX1" fmla="*/ 274984 w 1433629"/>
                  <a:gd name="connsiteY1" fmla="*/ 33825 h 287345"/>
                  <a:gd name="connsiteX2" fmla="*/ 729925 w 1433629"/>
                  <a:gd name="connsiteY2" fmla="*/ 10383 h 287345"/>
                  <a:gd name="connsiteX3" fmla="*/ 1433629 w 1433629"/>
                  <a:gd name="connsiteY3" fmla="*/ 173771 h 287345"/>
                  <a:gd name="connsiteX4" fmla="*/ 714316 w 1433629"/>
                  <a:gd name="connsiteY4" fmla="*/ 286643 h 287345"/>
                  <a:gd name="connsiteX5" fmla="*/ 15087 w 1433629"/>
                  <a:gd name="connsiteY5" fmla="*/ 212305 h 287345"/>
                  <a:gd name="connsiteX0" fmla="*/ 15087 w 1442290"/>
                  <a:gd name="connsiteY0" fmla="*/ 207325 h 282365"/>
                  <a:gd name="connsiteX1" fmla="*/ 274984 w 1442290"/>
                  <a:gd name="connsiteY1" fmla="*/ 28845 h 282365"/>
                  <a:gd name="connsiteX2" fmla="*/ 729925 w 1442290"/>
                  <a:gd name="connsiteY2" fmla="*/ 5403 h 282365"/>
                  <a:gd name="connsiteX3" fmla="*/ 1106493 w 1442290"/>
                  <a:gd name="connsiteY3" fmla="*/ 16601 h 282365"/>
                  <a:gd name="connsiteX4" fmla="*/ 1433629 w 1442290"/>
                  <a:gd name="connsiteY4" fmla="*/ 168791 h 282365"/>
                  <a:gd name="connsiteX5" fmla="*/ 714316 w 1442290"/>
                  <a:gd name="connsiteY5" fmla="*/ 281663 h 282365"/>
                  <a:gd name="connsiteX6" fmla="*/ 15087 w 1442290"/>
                  <a:gd name="connsiteY6" fmla="*/ 207325 h 282365"/>
                  <a:gd name="connsiteX0" fmla="*/ 15907 w 1443110"/>
                  <a:gd name="connsiteY0" fmla="*/ 207325 h 227595"/>
                  <a:gd name="connsiteX1" fmla="*/ 275804 w 1443110"/>
                  <a:gd name="connsiteY1" fmla="*/ 28845 h 227595"/>
                  <a:gd name="connsiteX2" fmla="*/ 730745 w 1443110"/>
                  <a:gd name="connsiteY2" fmla="*/ 5403 h 227595"/>
                  <a:gd name="connsiteX3" fmla="*/ 1107313 w 1443110"/>
                  <a:gd name="connsiteY3" fmla="*/ 16601 h 227595"/>
                  <a:gd name="connsiteX4" fmla="*/ 1434449 w 1443110"/>
                  <a:gd name="connsiteY4" fmla="*/ 168791 h 227595"/>
                  <a:gd name="connsiteX5" fmla="*/ 730719 w 1443110"/>
                  <a:gd name="connsiteY5" fmla="*/ 219240 h 227595"/>
                  <a:gd name="connsiteX6" fmla="*/ 15907 w 1443110"/>
                  <a:gd name="connsiteY6" fmla="*/ 207325 h 227595"/>
                  <a:gd name="connsiteX0" fmla="*/ 70 w 1427273"/>
                  <a:gd name="connsiteY0" fmla="*/ 207325 h 271764"/>
                  <a:gd name="connsiteX1" fmla="*/ 259967 w 1427273"/>
                  <a:gd name="connsiteY1" fmla="*/ 28845 h 271764"/>
                  <a:gd name="connsiteX2" fmla="*/ 714908 w 1427273"/>
                  <a:gd name="connsiteY2" fmla="*/ 5403 h 271764"/>
                  <a:gd name="connsiteX3" fmla="*/ 1091476 w 1427273"/>
                  <a:gd name="connsiteY3" fmla="*/ 16601 h 271764"/>
                  <a:gd name="connsiteX4" fmla="*/ 1418612 w 1427273"/>
                  <a:gd name="connsiteY4" fmla="*/ 168791 h 271764"/>
                  <a:gd name="connsiteX5" fmla="*/ 714882 w 1427273"/>
                  <a:gd name="connsiteY5" fmla="*/ 219240 h 271764"/>
                  <a:gd name="connsiteX6" fmla="*/ 281914 w 1427273"/>
                  <a:gd name="connsiteY6" fmla="*/ 271688 h 271764"/>
                  <a:gd name="connsiteX7" fmla="*/ 70 w 1427273"/>
                  <a:gd name="connsiteY7" fmla="*/ 207325 h 271764"/>
                  <a:gd name="connsiteX0" fmla="*/ 70 w 1418805"/>
                  <a:gd name="connsiteY0" fmla="*/ 207325 h 271743"/>
                  <a:gd name="connsiteX1" fmla="*/ 259967 w 1418805"/>
                  <a:gd name="connsiteY1" fmla="*/ 28845 h 271743"/>
                  <a:gd name="connsiteX2" fmla="*/ 714908 w 1418805"/>
                  <a:gd name="connsiteY2" fmla="*/ 5403 h 271743"/>
                  <a:gd name="connsiteX3" fmla="*/ 1091476 w 1418805"/>
                  <a:gd name="connsiteY3" fmla="*/ 16601 h 271743"/>
                  <a:gd name="connsiteX4" fmla="*/ 1418612 w 1418805"/>
                  <a:gd name="connsiteY4" fmla="*/ 168791 h 271743"/>
                  <a:gd name="connsiteX5" fmla="*/ 1145805 w 1418805"/>
                  <a:gd name="connsiteY5" fmla="*/ 258898 h 271743"/>
                  <a:gd name="connsiteX6" fmla="*/ 714882 w 1418805"/>
                  <a:gd name="connsiteY6" fmla="*/ 219240 h 271743"/>
                  <a:gd name="connsiteX7" fmla="*/ 281914 w 1418805"/>
                  <a:gd name="connsiteY7" fmla="*/ 271688 h 271743"/>
                  <a:gd name="connsiteX8" fmla="*/ 70 w 1418805"/>
                  <a:gd name="connsiteY8" fmla="*/ 207325 h 271743"/>
                  <a:gd name="connsiteX0" fmla="*/ 13938 w 1432673"/>
                  <a:gd name="connsiteY0" fmla="*/ 207325 h 271743"/>
                  <a:gd name="connsiteX1" fmla="*/ 66812 w 1432673"/>
                  <a:gd name="connsiteY1" fmla="*/ 98344 h 271743"/>
                  <a:gd name="connsiteX2" fmla="*/ 273835 w 1432673"/>
                  <a:gd name="connsiteY2" fmla="*/ 28845 h 271743"/>
                  <a:gd name="connsiteX3" fmla="*/ 728776 w 1432673"/>
                  <a:gd name="connsiteY3" fmla="*/ 5403 h 271743"/>
                  <a:gd name="connsiteX4" fmla="*/ 1105344 w 1432673"/>
                  <a:gd name="connsiteY4" fmla="*/ 16601 h 271743"/>
                  <a:gd name="connsiteX5" fmla="*/ 1432480 w 1432673"/>
                  <a:gd name="connsiteY5" fmla="*/ 168791 h 271743"/>
                  <a:gd name="connsiteX6" fmla="*/ 1159673 w 1432673"/>
                  <a:gd name="connsiteY6" fmla="*/ 258898 h 271743"/>
                  <a:gd name="connsiteX7" fmla="*/ 728750 w 1432673"/>
                  <a:gd name="connsiteY7" fmla="*/ 219240 h 271743"/>
                  <a:gd name="connsiteX8" fmla="*/ 295782 w 1432673"/>
                  <a:gd name="connsiteY8" fmla="*/ 271688 h 271743"/>
                  <a:gd name="connsiteX9" fmla="*/ 13938 w 1432673"/>
                  <a:gd name="connsiteY9" fmla="*/ 207325 h 271743"/>
                  <a:gd name="connsiteX0" fmla="*/ 13938 w 1436944"/>
                  <a:gd name="connsiteY0" fmla="*/ 202923 h 267341"/>
                  <a:gd name="connsiteX1" fmla="*/ 66812 w 1436944"/>
                  <a:gd name="connsiteY1" fmla="*/ 93942 h 267341"/>
                  <a:gd name="connsiteX2" fmla="*/ 273835 w 1436944"/>
                  <a:gd name="connsiteY2" fmla="*/ 24443 h 267341"/>
                  <a:gd name="connsiteX3" fmla="*/ 728776 w 1436944"/>
                  <a:gd name="connsiteY3" fmla="*/ 1001 h 267341"/>
                  <a:gd name="connsiteX4" fmla="*/ 1105344 w 1436944"/>
                  <a:gd name="connsiteY4" fmla="*/ 12199 h 267341"/>
                  <a:gd name="connsiteX5" fmla="*/ 1324523 w 1436944"/>
                  <a:gd name="connsiteY5" fmla="*/ 61741 h 267341"/>
                  <a:gd name="connsiteX6" fmla="*/ 1432480 w 1436944"/>
                  <a:gd name="connsiteY6" fmla="*/ 164389 h 267341"/>
                  <a:gd name="connsiteX7" fmla="*/ 1159673 w 1436944"/>
                  <a:gd name="connsiteY7" fmla="*/ 254496 h 267341"/>
                  <a:gd name="connsiteX8" fmla="*/ 728750 w 1436944"/>
                  <a:gd name="connsiteY8" fmla="*/ 214838 h 267341"/>
                  <a:gd name="connsiteX9" fmla="*/ 295782 w 1436944"/>
                  <a:gd name="connsiteY9" fmla="*/ 267286 h 267341"/>
                  <a:gd name="connsiteX10" fmla="*/ 13938 w 1436944"/>
                  <a:gd name="connsiteY10" fmla="*/ 202923 h 267341"/>
                  <a:gd name="connsiteX0" fmla="*/ 13938 w 1432680"/>
                  <a:gd name="connsiteY0" fmla="*/ 202923 h 267341"/>
                  <a:gd name="connsiteX1" fmla="*/ 66812 w 1432680"/>
                  <a:gd name="connsiteY1" fmla="*/ 93942 h 267341"/>
                  <a:gd name="connsiteX2" fmla="*/ 273835 w 1432680"/>
                  <a:gd name="connsiteY2" fmla="*/ 24443 h 267341"/>
                  <a:gd name="connsiteX3" fmla="*/ 728776 w 1432680"/>
                  <a:gd name="connsiteY3" fmla="*/ 1001 h 267341"/>
                  <a:gd name="connsiteX4" fmla="*/ 1105344 w 1432680"/>
                  <a:gd name="connsiteY4" fmla="*/ 12199 h 267341"/>
                  <a:gd name="connsiteX5" fmla="*/ 1324523 w 1432680"/>
                  <a:gd name="connsiteY5" fmla="*/ 61741 h 267341"/>
                  <a:gd name="connsiteX6" fmla="*/ 1432480 w 1432680"/>
                  <a:gd name="connsiteY6" fmla="*/ 164389 h 267341"/>
                  <a:gd name="connsiteX7" fmla="*/ 1344389 w 1432680"/>
                  <a:gd name="connsiteY7" fmla="*/ 222672 h 267341"/>
                  <a:gd name="connsiteX8" fmla="*/ 1159673 w 1432680"/>
                  <a:gd name="connsiteY8" fmla="*/ 254496 h 267341"/>
                  <a:gd name="connsiteX9" fmla="*/ 728750 w 1432680"/>
                  <a:gd name="connsiteY9" fmla="*/ 214838 h 267341"/>
                  <a:gd name="connsiteX10" fmla="*/ 295782 w 1432680"/>
                  <a:gd name="connsiteY10" fmla="*/ 267286 h 267341"/>
                  <a:gd name="connsiteX11" fmla="*/ 13938 w 1432680"/>
                  <a:gd name="connsiteY11" fmla="*/ 202923 h 26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2680" h="267341">
                    <a:moveTo>
                      <a:pt x="13938" y="202923"/>
                    </a:moveTo>
                    <a:cubicBezTo>
                      <a:pt x="-24224" y="174032"/>
                      <a:pt x="23496" y="123689"/>
                      <a:pt x="66812" y="93942"/>
                    </a:cubicBezTo>
                    <a:cubicBezTo>
                      <a:pt x="110128" y="64195"/>
                      <a:pt x="166691" y="43498"/>
                      <a:pt x="273835" y="24443"/>
                    </a:cubicBezTo>
                    <a:cubicBezTo>
                      <a:pt x="380979" y="5388"/>
                      <a:pt x="590191" y="3042"/>
                      <a:pt x="728776" y="1001"/>
                    </a:cubicBezTo>
                    <a:cubicBezTo>
                      <a:pt x="867361" y="-1040"/>
                      <a:pt x="1009618" y="-1107"/>
                      <a:pt x="1105344" y="12199"/>
                    </a:cubicBezTo>
                    <a:cubicBezTo>
                      <a:pt x="1201070" y="25505"/>
                      <a:pt x="1270000" y="36376"/>
                      <a:pt x="1324523" y="61741"/>
                    </a:cubicBezTo>
                    <a:cubicBezTo>
                      <a:pt x="1379046" y="87106"/>
                      <a:pt x="1428856" y="139790"/>
                      <a:pt x="1432480" y="164389"/>
                    </a:cubicBezTo>
                    <a:cubicBezTo>
                      <a:pt x="1436104" y="188988"/>
                      <a:pt x="1389857" y="207654"/>
                      <a:pt x="1344389" y="222672"/>
                    </a:cubicBezTo>
                    <a:cubicBezTo>
                      <a:pt x="1298921" y="237690"/>
                      <a:pt x="1262592" y="253579"/>
                      <a:pt x="1159673" y="254496"/>
                    </a:cubicBezTo>
                    <a:cubicBezTo>
                      <a:pt x="1056754" y="255414"/>
                      <a:pt x="872732" y="212706"/>
                      <a:pt x="728750" y="214838"/>
                    </a:cubicBezTo>
                    <a:cubicBezTo>
                      <a:pt x="584768" y="216970"/>
                      <a:pt x="414917" y="269272"/>
                      <a:pt x="295782" y="267286"/>
                    </a:cubicBezTo>
                    <a:cubicBezTo>
                      <a:pt x="176647" y="265300"/>
                      <a:pt x="52100" y="231814"/>
                      <a:pt x="13938" y="20292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4649C9D-C373-4B86-8886-1AD15D35F8E6}"/>
                </a:ext>
              </a:extLst>
            </p:cNvPr>
            <p:cNvGrpSpPr/>
            <p:nvPr/>
          </p:nvGrpSpPr>
          <p:grpSpPr>
            <a:xfrm>
              <a:off x="7335330" y="832448"/>
              <a:ext cx="2539307" cy="1432106"/>
              <a:chOff x="6869960" y="2655806"/>
              <a:chExt cx="1641197" cy="925594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6E547105-60DD-4096-92F1-3C6D16A459B7}"/>
                  </a:ext>
                </a:extLst>
              </p:cNvPr>
              <p:cNvSpPr/>
              <p:nvPr/>
            </p:nvSpPr>
            <p:spPr>
              <a:xfrm rot="1929309">
                <a:off x="6869960" y="2969429"/>
                <a:ext cx="1641197" cy="298696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90E860B0-8BD9-4755-AA40-E46E58FF523B}"/>
                  </a:ext>
                </a:extLst>
              </p:cNvPr>
              <p:cNvSpPr/>
              <p:nvPr/>
            </p:nvSpPr>
            <p:spPr>
              <a:xfrm>
                <a:off x="6969941" y="2655806"/>
                <a:ext cx="789759" cy="519194"/>
              </a:xfrm>
              <a:prstGeom prst="rect">
                <a:avLst/>
              </a:prstGeom>
              <a:no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F44BA93D-E2DB-4884-911A-7D68104975AD}"/>
                  </a:ext>
                </a:extLst>
              </p:cNvPr>
              <p:cNvSpPr/>
              <p:nvPr/>
            </p:nvSpPr>
            <p:spPr>
              <a:xfrm>
                <a:off x="7813295" y="3175000"/>
                <a:ext cx="568705" cy="406400"/>
              </a:xfrm>
              <a:prstGeom prst="rect">
                <a:avLst/>
              </a:prstGeom>
              <a:no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F8EAD48A-33C6-4B1D-ACCF-099311730A40}"/>
                  </a:ext>
                </a:extLst>
              </p:cNvPr>
              <p:cNvSpPr/>
              <p:nvPr/>
            </p:nvSpPr>
            <p:spPr>
              <a:xfrm rot="1929309">
                <a:off x="6939158" y="2804518"/>
                <a:ext cx="868148" cy="2268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743EC69F-4B37-4451-9D89-28D044CAEAEE}"/>
                  </a:ext>
                </a:extLst>
              </p:cNvPr>
              <p:cNvSpPr/>
              <p:nvPr/>
            </p:nvSpPr>
            <p:spPr>
              <a:xfrm rot="1929309">
                <a:off x="7779858" y="3269436"/>
                <a:ext cx="625720" cy="20666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9065846-2FE4-4B05-B0FD-68EA2502EBA7}"/>
                </a:ext>
              </a:extLst>
            </p:cNvPr>
            <p:cNvSpPr/>
            <p:nvPr/>
          </p:nvSpPr>
          <p:spPr>
            <a:xfrm>
              <a:off x="10281260" y="1230532"/>
              <a:ext cx="682925" cy="5185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B1BFD3D-4A4F-4B15-B1B6-2F68FEE249A0}"/>
                </a:ext>
              </a:extLst>
            </p:cNvPr>
            <p:cNvSpPr/>
            <p:nvPr/>
          </p:nvSpPr>
          <p:spPr>
            <a:xfrm>
              <a:off x="10258386" y="1209210"/>
              <a:ext cx="714140" cy="542565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96B054C-AB30-48FE-AF33-8693D338E724}"/>
                </a:ext>
              </a:extLst>
            </p:cNvPr>
            <p:cNvSpPr/>
            <p:nvPr/>
          </p:nvSpPr>
          <p:spPr>
            <a:xfrm rot="2512228">
              <a:off x="11957522" y="1271335"/>
              <a:ext cx="575634" cy="43690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C6187DAE-EDE9-4252-8A73-7A9ECDF25F43}"/>
              </a:ext>
            </a:extLst>
          </p:cNvPr>
          <p:cNvSpPr txBox="1"/>
          <p:nvPr/>
        </p:nvSpPr>
        <p:spPr>
          <a:xfrm>
            <a:off x="1483704" y="2598019"/>
            <a:ext cx="4116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</a:rPr>
              <a:t>Possible error types of mitochondria detection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9DA0DC-3674-48B8-BF26-4F82F43D2A83}"/>
              </a:ext>
            </a:extLst>
          </p:cNvPr>
          <p:cNvSpPr txBox="1"/>
          <p:nvPr/>
        </p:nvSpPr>
        <p:spPr>
          <a:xfrm>
            <a:off x="1483704" y="4149966"/>
            <a:ext cx="4116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</a:rPr>
              <a:t>Interactions of error correction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9BEC91D-EE72-4604-9C3B-7CFAC783548D}"/>
              </a:ext>
            </a:extLst>
          </p:cNvPr>
          <p:cNvGrpSpPr/>
          <p:nvPr/>
        </p:nvGrpSpPr>
        <p:grpSpPr>
          <a:xfrm>
            <a:off x="819792" y="2990062"/>
            <a:ext cx="5444338" cy="1154068"/>
            <a:chOff x="3003630" y="3700110"/>
            <a:chExt cx="9528735" cy="2019862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E6EB78CF-D3A4-4578-B25F-5F273FAECF2D}"/>
                </a:ext>
              </a:extLst>
            </p:cNvPr>
            <p:cNvGrpSpPr/>
            <p:nvPr/>
          </p:nvGrpSpPr>
          <p:grpSpPr>
            <a:xfrm>
              <a:off x="6372836" y="3744140"/>
              <a:ext cx="2316238" cy="1509125"/>
              <a:chOff x="4829181" y="2600325"/>
              <a:chExt cx="1432680" cy="933450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0336BF94-A63F-4567-A798-0244D2CBFF1F}"/>
                  </a:ext>
                </a:extLst>
              </p:cNvPr>
              <p:cNvSpPr/>
              <p:nvPr/>
            </p:nvSpPr>
            <p:spPr>
              <a:xfrm rot="1929309">
                <a:off x="4897379" y="2710732"/>
                <a:ext cx="687023" cy="2439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C75B44F-FF2F-4380-AE92-60C441137D4A}"/>
                  </a:ext>
                </a:extLst>
              </p:cNvPr>
              <p:cNvSpPr/>
              <p:nvPr/>
            </p:nvSpPr>
            <p:spPr>
              <a:xfrm rot="2512228">
                <a:off x="5497454" y="3147191"/>
                <a:ext cx="687023" cy="2439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0745F4D-FA3F-439C-8CA0-C45CCD5DDBEC}"/>
                  </a:ext>
                </a:extLst>
              </p:cNvPr>
              <p:cNvSpPr/>
              <p:nvPr/>
            </p:nvSpPr>
            <p:spPr>
              <a:xfrm>
                <a:off x="4924425" y="2600325"/>
                <a:ext cx="1200150" cy="933450"/>
              </a:xfrm>
              <a:prstGeom prst="rect">
                <a:avLst/>
              </a:prstGeom>
              <a:no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8" name="타원 40">
                <a:extLst>
                  <a:ext uri="{FF2B5EF4-FFF2-40B4-BE49-F238E27FC236}">
                    <a16:creationId xmlns:a16="http://schemas.microsoft.com/office/drawing/2014/main" id="{FCD80F66-7CB2-413B-AB87-B9FD7EEAE122}"/>
                  </a:ext>
                </a:extLst>
              </p:cNvPr>
              <p:cNvSpPr/>
              <p:nvPr/>
            </p:nvSpPr>
            <p:spPr>
              <a:xfrm rot="2219501">
                <a:off x="4829181" y="2915401"/>
                <a:ext cx="1432680" cy="267341"/>
              </a:xfrm>
              <a:custGeom>
                <a:avLst/>
                <a:gdLst>
                  <a:gd name="connsiteX0" fmla="*/ 0 w 1438625"/>
                  <a:gd name="connsiteY0" fmla="*/ 112872 h 225743"/>
                  <a:gd name="connsiteX1" fmla="*/ 719313 w 1438625"/>
                  <a:gd name="connsiteY1" fmla="*/ 0 h 225743"/>
                  <a:gd name="connsiteX2" fmla="*/ 1438626 w 1438625"/>
                  <a:gd name="connsiteY2" fmla="*/ 112872 h 225743"/>
                  <a:gd name="connsiteX3" fmla="*/ 719313 w 1438625"/>
                  <a:gd name="connsiteY3" fmla="*/ 225744 h 225743"/>
                  <a:gd name="connsiteX4" fmla="*/ 0 w 1438625"/>
                  <a:gd name="connsiteY4" fmla="*/ 112872 h 225743"/>
                  <a:gd name="connsiteX0" fmla="*/ 15 w 1438641"/>
                  <a:gd name="connsiteY0" fmla="*/ 163388 h 276260"/>
                  <a:gd name="connsiteX1" fmla="*/ 734937 w 1438641"/>
                  <a:gd name="connsiteY1" fmla="*/ 0 h 276260"/>
                  <a:gd name="connsiteX2" fmla="*/ 1438641 w 1438641"/>
                  <a:gd name="connsiteY2" fmla="*/ 163388 h 276260"/>
                  <a:gd name="connsiteX3" fmla="*/ 719328 w 1438641"/>
                  <a:gd name="connsiteY3" fmla="*/ 276260 h 276260"/>
                  <a:gd name="connsiteX4" fmla="*/ 15 w 1438641"/>
                  <a:gd name="connsiteY4" fmla="*/ 163388 h 276260"/>
                  <a:gd name="connsiteX0" fmla="*/ 14056 w 1452682"/>
                  <a:gd name="connsiteY0" fmla="*/ 173771 h 286643"/>
                  <a:gd name="connsiteX1" fmla="*/ 294037 w 1452682"/>
                  <a:gd name="connsiteY1" fmla="*/ 33825 h 286643"/>
                  <a:gd name="connsiteX2" fmla="*/ 748978 w 1452682"/>
                  <a:gd name="connsiteY2" fmla="*/ 10383 h 286643"/>
                  <a:gd name="connsiteX3" fmla="*/ 1452682 w 1452682"/>
                  <a:gd name="connsiteY3" fmla="*/ 173771 h 286643"/>
                  <a:gd name="connsiteX4" fmla="*/ 733369 w 1452682"/>
                  <a:gd name="connsiteY4" fmla="*/ 286643 h 286643"/>
                  <a:gd name="connsiteX5" fmla="*/ 14056 w 1452682"/>
                  <a:gd name="connsiteY5" fmla="*/ 173771 h 286643"/>
                  <a:gd name="connsiteX0" fmla="*/ 15087 w 1433629"/>
                  <a:gd name="connsiteY0" fmla="*/ 212305 h 287345"/>
                  <a:gd name="connsiteX1" fmla="*/ 274984 w 1433629"/>
                  <a:gd name="connsiteY1" fmla="*/ 33825 h 287345"/>
                  <a:gd name="connsiteX2" fmla="*/ 729925 w 1433629"/>
                  <a:gd name="connsiteY2" fmla="*/ 10383 h 287345"/>
                  <a:gd name="connsiteX3" fmla="*/ 1433629 w 1433629"/>
                  <a:gd name="connsiteY3" fmla="*/ 173771 h 287345"/>
                  <a:gd name="connsiteX4" fmla="*/ 714316 w 1433629"/>
                  <a:gd name="connsiteY4" fmla="*/ 286643 h 287345"/>
                  <a:gd name="connsiteX5" fmla="*/ 15087 w 1433629"/>
                  <a:gd name="connsiteY5" fmla="*/ 212305 h 287345"/>
                  <a:gd name="connsiteX0" fmla="*/ 15087 w 1442290"/>
                  <a:gd name="connsiteY0" fmla="*/ 207325 h 282365"/>
                  <a:gd name="connsiteX1" fmla="*/ 274984 w 1442290"/>
                  <a:gd name="connsiteY1" fmla="*/ 28845 h 282365"/>
                  <a:gd name="connsiteX2" fmla="*/ 729925 w 1442290"/>
                  <a:gd name="connsiteY2" fmla="*/ 5403 h 282365"/>
                  <a:gd name="connsiteX3" fmla="*/ 1106493 w 1442290"/>
                  <a:gd name="connsiteY3" fmla="*/ 16601 h 282365"/>
                  <a:gd name="connsiteX4" fmla="*/ 1433629 w 1442290"/>
                  <a:gd name="connsiteY4" fmla="*/ 168791 h 282365"/>
                  <a:gd name="connsiteX5" fmla="*/ 714316 w 1442290"/>
                  <a:gd name="connsiteY5" fmla="*/ 281663 h 282365"/>
                  <a:gd name="connsiteX6" fmla="*/ 15087 w 1442290"/>
                  <a:gd name="connsiteY6" fmla="*/ 207325 h 282365"/>
                  <a:gd name="connsiteX0" fmla="*/ 15907 w 1443110"/>
                  <a:gd name="connsiteY0" fmla="*/ 207325 h 227595"/>
                  <a:gd name="connsiteX1" fmla="*/ 275804 w 1443110"/>
                  <a:gd name="connsiteY1" fmla="*/ 28845 h 227595"/>
                  <a:gd name="connsiteX2" fmla="*/ 730745 w 1443110"/>
                  <a:gd name="connsiteY2" fmla="*/ 5403 h 227595"/>
                  <a:gd name="connsiteX3" fmla="*/ 1107313 w 1443110"/>
                  <a:gd name="connsiteY3" fmla="*/ 16601 h 227595"/>
                  <a:gd name="connsiteX4" fmla="*/ 1434449 w 1443110"/>
                  <a:gd name="connsiteY4" fmla="*/ 168791 h 227595"/>
                  <a:gd name="connsiteX5" fmla="*/ 730719 w 1443110"/>
                  <a:gd name="connsiteY5" fmla="*/ 219240 h 227595"/>
                  <a:gd name="connsiteX6" fmla="*/ 15907 w 1443110"/>
                  <a:gd name="connsiteY6" fmla="*/ 207325 h 227595"/>
                  <a:gd name="connsiteX0" fmla="*/ 70 w 1427273"/>
                  <a:gd name="connsiteY0" fmla="*/ 207325 h 271764"/>
                  <a:gd name="connsiteX1" fmla="*/ 259967 w 1427273"/>
                  <a:gd name="connsiteY1" fmla="*/ 28845 h 271764"/>
                  <a:gd name="connsiteX2" fmla="*/ 714908 w 1427273"/>
                  <a:gd name="connsiteY2" fmla="*/ 5403 h 271764"/>
                  <a:gd name="connsiteX3" fmla="*/ 1091476 w 1427273"/>
                  <a:gd name="connsiteY3" fmla="*/ 16601 h 271764"/>
                  <a:gd name="connsiteX4" fmla="*/ 1418612 w 1427273"/>
                  <a:gd name="connsiteY4" fmla="*/ 168791 h 271764"/>
                  <a:gd name="connsiteX5" fmla="*/ 714882 w 1427273"/>
                  <a:gd name="connsiteY5" fmla="*/ 219240 h 271764"/>
                  <a:gd name="connsiteX6" fmla="*/ 281914 w 1427273"/>
                  <a:gd name="connsiteY6" fmla="*/ 271688 h 271764"/>
                  <a:gd name="connsiteX7" fmla="*/ 70 w 1427273"/>
                  <a:gd name="connsiteY7" fmla="*/ 207325 h 271764"/>
                  <a:gd name="connsiteX0" fmla="*/ 70 w 1418805"/>
                  <a:gd name="connsiteY0" fmla="*/ 207325 h 271743"/>
                  <a:gd name="connsiteX1" fmla="*/ 259967 w 1418805"/>
                  <a:gd name="connsiteY1" fmla="*/ 28845 h 271743"/>
                  <a:gd name="connsiteX2" fmla="*/ 714908 w 1418805"/>
                  <a:gd name="connsiteY2" fmla="*/ 5403 h 271743"/>
                  <a:gd name="connsiteX3" fmla="*/ 1091476 w 1418805"/>
                  <a:gd name="connsiteY3" fmla="*/ 16601 h 271743"/>
                  <a:gd name="connsiteX4" fmla="*/ 1418612 w 1418805"/>
                  <a:gd name="connsiteY4" fmla="*/ 168791 h 271743"/>
                  <a:gd name="connsiteX5" fmla="*/ 1145805 w 1418805"/>
                  <a:gd name="connsiteY5" fmla="*/ 258898 h 271743"/>
                  <a:gd name="connsiteX6" fmla="*/ 714882 w 1418805"/>
                  <a:gd name="connsiteY6" fmla="*/ 219240 h 271743"/>
                  <a:gd name="connsiteX7" fmla="*/ 281914 w 1418805"/>
                  <a:gd name="connsiteY7" fmla="*/ 271688 h 271743"/>
                  <a:gd name="connsiteX8" fmla="*/ 70 w 1418805"/>
                  <a:gd name="connsiteY8" fmla="*/ 207325 h 271743"/>
                  <a:gd name="connsiteX0" fmla="*/ 13938 w 1432673"/>
                  <a:gd name="connsiteY0" fmla="*/ 207325 h 271743"/>
                  <a:gd name="connsiteX1" fmla="*/ 66812 w 1432673"/>
                  <a:gd name="connsiteY1" fmla="*/ 98344 h 271743"/>
                  <a:gd name="connsiteX2" fmla="*/ 273835 w 1432673"/>
                  <a:gd name="connsiteY2" fmla="*/ 28845 h 271743"/>
                  <a:gd name="connsiteX3" fmla="*/ 728776 w 1432673"/>
                  <a:gd name="connsiteY3" fmla="*/ 5403 h 271743"/>
                  <a:gd name="connsiteX4" fmla="*/ 1105344 w 1432673"/>
                  <a:gd name="connsiteY4" fmla="*/ 16601 h 271743"/>
                  <a:gd name="connsiteX5" fmla="*/ 1432480 w 1432673"/>
                  <a:gd name="connsiteY5" fmla="*/ 168791 h 271743"/>
                  <a:gd name="connsiteX6" fmla="*/ 1159673 w 1432673"/>
                  <a:gd name="connsiteY6" fmla="*/ 258898 h 271743"/>
                  <a:gd name="connsiteX7" fmla="*/ 728750 w 1432673"/>
                  <a:gd name="connsiteY7" fmla="*/ 219240 h 271743"/>
                  <a:gd name="connsiteX8" fmla="*/ 295782 w 1432673"/>
                  <a:gd name="connsiteY8" fmla="*/ 271688 h 271743"/>
                  <a:gd name="connsiteX9" fmla="*/ 13938 w 1432673"/>
                  <a:gd name="connsiteY9" fmla="*/ 207325 h 271743"/>
                  <a:gd name="connsiteX0" fmla="*/ 13938 w 1436944"/>
                  <a:gd name="connsiteY0" fmla="*/ 202923 h 267341"/>
                  <a:gd name="connsiteX1" fmla="*/ 66812 w 1436944"/>
                  <a:gd name="connsiteY1" fmla="*/ 93942 h 267341"/>
                  <a:gd name="connsiteX2" fmla="*/ 273835 w 1436944"/>
                  <a:gd name="connsiteY2" fmla="*/ 24443 h 267341"/>
                  <a:gd name="connsiteX3" fmla="*/ 728776 w 1436944"/>
                  <a:gd name="connsiteY3" fmla="*/ 1001 h 267341"/>
                  <a:gd name="connsiteX4" fmla="*/ 1105344 w 1436944"/>
                  <a:gd name="connsiteY4" fmla="*/ 12199 h 267341"/>
                  <a:gd name="connsiteX5" fmla="*/ 1324523 w 1436944"/>
                  <a:gd name="connsiteY5" fmla="*/ 61741 h 267341"/>
                  <a:gd name="connsiteX6" fmla="*/ 1432480 w 1436944"/>
                  <a:gd name="connsiteY6" fmla="*/ 164389 h 267341"/>
                  <a:gd name="connsiteX7" fmla="*/ 1159673 w 1436944"/>
                  <a:gd name="connsiteY7" fmla="*/ 254496 h 267341"/>
                  <a:gd name="connsiteX8" fmla="*/ 728750 w 1436944"/>
                  <a:gd name="connsiteY8" fmla="*/ 214838 h 267341"/>
                  <a:gd name="connsiteX9" fmla="*/ 295782 w 1436944"/>
                  <a:gd name="connsiteY9" fmla="*/ 267286 h 267341"/>
                  <a:gd name="connsiteX10" fmla="*/ 13938 w 1436944"/>
                  <a:gd name="connsiteY10" fmla="*/ 202923 h 267341"/>
                  <a:gd name="connsiteX0" fmla="*/ 13938 w 1432680"/>
                  <a:gd name="connsiteY0" fmla="*/ 202923 h 267341"/>
                  <a:gd name="connsiteX1" fmla="*/ 66812 w 1432680"/>
                  <a:gd name="connsiteY1" fmla="*/ 93942 h 267341"/>
                  <a:gd name="connsiteX2" fmla="*/ 273835 w 1432680"/>
                  <a:gd name="connsiteY2" fmla="*/ 24443 h 267341"/>
                  <a:gd name="connsiteX3" fmla="*/ 728776 w 1432680"/>
                  <a:gd name="connsiteY3" fmla="*/ 1001 h 267341"/>
                  <a:gd name="connsiteX4" fmla="*/ 1105344 w 1432680"/>
                  <a:gd name="connsiteY4" fmla="*/ 12199 h 267341"/>
                  <a:gd name="connsiteX5" fmla="*/ 1324523 w 1432680"/>
                  <a:gd name="connsiteY5" fmla="*/ 61741 h 267341"/>
                  <a:gd name="connsiteX6" fmla="*/ 1432480 w 1432680"/>
                  <a:gd name="connsiteY6" fmla="*/ 164389 h 267341"/>
                  <a:gd name="connsiteX7" fmla="*/ 1344389 w 1432680"/>
                  <a:gd name="connsiteY7" fmla="*/ 222672 h 267341"/>
                  <a:gd name="connsiteX8" fmla="*/ 1159673 w 1432680"/>
                  <a:gd name="connsiteY8" fmla="*/ 254496 h 267341"/>
                  <a:gd name="connsiteX9" fmla="*/ 728750 w 1432680"/>
                  <a:gd name="connsiteY9" fmla="*/ 214838 h 267341"/>
                  <a:gd name="connsiteX10" fmla="*/ 295782 w 1432680"/>
                  <a:gd name="connsiteY10" fmla="*/ 267286 h 267341"/>
                  <a:gd name="connsiteX11" fmla="*/ 13938 w 1432680"/>
                  <a:gd name="connsiteY11" fmla="*/ 202923 h 26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2680" h="267341">
                    <a:moveTo>
                      <a:pt x="13938" y="202923"/>
                    </a:moveTo>
                    <a:cubicBezTo>
                      <a:pt x="-24224" y="174032"/>
                      <a:pt x="23496" y="123689"/>
                      <a:pt x="66812" y="93942"/>
                    </a:cubicBezTo>
                    <a:cubicBezTo>
                      <a:pt x="110128" y="64195"/>
                      <a:pt x="166691" y="43498"/>
                      <a:pt x="273835" y="24443"/>
                    </a:cubicBezTo>
                    <a:cubicBezTo>
                      <a:pt x="380979" y="5388"/>
                      <a:pt x="590191" y="3042"/>
                      <a:pt x="728776" y="1001"/>
                    </a:cubicBezTo>
                    <a:cubicBezTo>
                      <a:pt x="867361" y="-1040"/>
                      <a:pt x="1009618" y="-1107"/>
                      <a:pt x="1105344" y="12199"/>
                    </a:cubicBezTo>
                    <a:cubicBezTo>
                      <a:pt x="1201070" y="25505"/>
                      <a:pt x="1270000" y="36376"/>
                      <a:pt x="1324523" y="61741"/>
                    </a:cubicBezTo>
                    <a:cubicBezTo>
                      <a:pt x="1379046" y="87106"/>
                      <a:pt x="1428856" y="139790"/>
                      <a:pt x="1432480" y="164389"/>
                    </a:cubicBezTo>
                    <a:cubicBezTo>
                      <a:pt x="1436104" y="188988"/>
                      <a:pt x="1389857" y="207654"/>
                      <a:pt x="1344389" y="222672"/>
                    </a:cubicBezTo>
                    <a:cubicBezTo>
                      <a:pt x="1298921" y="237690"/>
                      <a:pt x="1262592" y="253579"/>
                      <a:pt x="1159673" y="254496"/>
                    </a:cubicBezTo>
                    <a:cubicBezTo>
                      <a:pt x="1056754" y="255414"/>
                      <a:pt x="872732" y="212706"/>
                      <a:pt x="728750" y="214838"/>
                    </a:cubicBezTo>
                    <a:cubicBezTo>
                      <a:pt x="584768" y="216970"/>
                      <a:pt x="414917" y="269272"/>
                      <a:pt x="295782" y="267286"/>
                    </a:cubicBezTo>
                    <a:cubicBezTo>
                      <a:pt x="176647" y="265300"/>
                      <a:pt x="52100" y="231814"/>
                      <a:pt x="13938" y="20292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72CC7678-6165-4129-8B29-6A7B1266E7AA}"/>
                </a:ext>
              </a:extLst>
            </p:cNvPr>
            <p:cNvGrpSpPr/>
            <p:nvPr/>
          </p:nvGrpSpPr>
          <p:grpSpPr>
            <a:xfrm>
              <a:off x="3003960" y="4241364"/>
              <a:ext cx="2105522" cy="392358"/>
              <a:chOff x="2422618" y="3119017"/>
              <a:chExt cx="2513507" cy="468385"/>
            </a:xfrm>
            <a:solidFill>
              <a:srgbClr val="FF0000"/>
            </a:solidFill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9BD05659-8E0D-4F6B-952C-A7112C6CA38C}"/>
                  </a:ext>
                </a:extLst>
              </p:cNvPr>
              <p:cNvSpPr/>
              <p:nvPr/>
            </p:nvSpPr>
            <p:spPr>
              <a:xfrm rot="2626773">
                <a:off x="2479991" y="3144490"/>
                <a:ext cx="2456134" cy="442912"/>
              </a:xfrm>
              <a:prstGeom prst="ellipse">
                <a:avLst/>
              </a:prstGeom>
              <a:grpFill/>
              <a:ln w="5715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D31C3F9C-B81C-49E1-ADBA-7180C436D841}"/>
                  </a:ext>
                </a:extLst>
              </p:cNvPr>
              <p:cNvSpPr/>
              <p:nvPr/>
            </p:nvSpPr>
            <p:spPr>
              <a:xfrm rot="19889130">
                <a:off x="2422618" y="3119017"/>
                <a:ext cx="2456134" cy="442912"/>
              </a:xfrm>
              <a:prstGeom prst="ellipse">
                <a:avLst/>
              </a:prstGeom>
              <a:grpFill/>
              <a:ln w="5715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3F967394-0A89-4648-B554-76FC3D8353AB}"/>
                </a:ext>
              </a:extLst>
            </p:cNvPr>
            <p:cNvGrpSpPr/>
            <p:nvPr/>
          </p:nvGrpSpPr>
          <p:grpSpPr>
            <a:xfrm>
              <a:off x="3003630" y="4242910"/>
              <a:ext cx="2105522" cy="392358"/>
              <a:chOff x="2422618" y="3119017"/>
              <a:chExt cx="2513507" cy="468385"/>
            </a:xfrm>
            <a:solidFill>
              <a:srgbClr val="FFFF00"/>
            </a:solidFill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4025C5F3-1699-428D-9D0A-13B05B305EF1}"/>
                  </a:ext>
                </a:extLst>
              </p:cNvPr>
              <p:cNvSpPr/>
              <p:nvPr/>
            </p:nvSpPr>
            <p:spPr>
              <a:xfrm rot="2626773">
                <a:off x="2479991" y="3144490"/>
                <a:ext cx="2456134" cy="4429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78AF1575-9315-42BB-8191-0F7A84BDDEA3}"/>
                  </a:ext>
                </a:extLst>
              </p:cNvPr>
              <p:cNvSpPr/>
              <p:nvPr/>
            </p:nvSpPr>
            <p:spPr>
              <a:xfrm rot="19889130">
                <a:off x="2422618" y="3119017"/>
                <a:ext cx="2456134" cy="4429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6647F82-57C9-4425-A27B-C7810316E0EF}"/>
                </a:ext>
              </a:extLst>
            </p:cNvPr>
            <p:cNvSpPr/>
            <p:nvPr/>
          </p:nvSpPr>
          <p:spPr>
            <a:xfrm>
              <a:off x="3105212" y="3700110"/>
              <a:ext cx="1839832" cy="150623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FE48E448-CF2C-4BDD-8DDE-CD5514C39FC4}"/>
                </a:ext>
              </a:extLst>
            </p:cNvPr>
            <p:cNvSpPr/>
            <p:nvPr/>
          </p:nvSpPr>
          <p:spPr>
            <a:xfrm>
              <a:off x="5321132" y="4107635"/>
              <a:ext cx="682925" cy="5185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A75138D-5703-4A0B-A196-DCA1E7355FB3}"/>
                </a:ext>
              </a:extLst>
            </p:cNvPr>
            <p:cNvSpPr/>
            <p:nvPr/>
          </p:nvSpPr>
          <p:spPr>
            <a:xfrm>
              <a:off x="5298258" y="4086313"/>
              <a:ext cx="714140" cy="54256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E9E0B2AE-0FDB-48B6-AB76-2FD438328546}"/>
                </a:ext>
              </a:extLst>
            </p:cNvPr>
            <p:cNvGrpSpPr/>
            <p:nvPr/>
          </p:nvGrpSpPr>
          <p:grpSpPr>
            <a:xfrm>
              <a:off x="8750213" y="3744499"/>
              <a:ext cx="2539307" cy="1432106"/>
              <a:chOff x="6869960" y="2655806"/>
              <a:chExt cx="1641197" cy="925594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D09A75AB-5D42-4C55-993D-EF2089EB9F1F}"/>
                  </a:ext>
                </a:extLst>
              </p:cNvPr>
              <p:cNvSpPr/>
              <p:nvPr/>
            </p:nvSpPr>
            <p:spPr>
              <a:xfrm rot="1929309">
                <a:off x="6869960" y="2969429"/>
                <a:ext cx="1641197" cy="298696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4C46C675-9D1F-457F-B091-1FF007FC4BB9}"/>
                  </a:ext>
                </a:extLst>
              </p:cNvPr>
              <p:cNvSpPr/>
              <p:nvPr/>
            </p:nvSpPr>
            <p:spPr>
              <a:xfrm>
                <a:off x="6969941" y="2655806"/>
                <a:ext cx="789759" cy="519194"/>
              </a:xfrm>
              <a:prstGeom prst="rect">
                <a:avLst/>
              </a:prstGeom>
              <a:no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0AC042C-B5C5-42BC-8575-1ACCED8945C0}"/>
                  </a:ext>
                </a:extLst>
              </p:cNvPr>
              <p:cNvSpPr/>
              <p:nvPr/>
            </p:nvSpPr>
            <p:spPr>
              <a:xfrm>
                <a:off x="7813295" y="3175000"/>
                <a:ext cx="568705" cy="406400"/>
              </a:xfrm>
              <a:prstGeom prst="rect">
                <a:avLst/>
              </a:prstGeom>
              <a:noFill/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05A0D842-54FC-49FF-B273-2B10D78A5F14}"/>
                  </a:ext>
                </a:extLst>
              </p:cNvPr>
              <p:cNvSpPr/>
              <p:nvPr/>
            </p:nvSpPr>
            <p:spPr>
              <a:xfrm rot="1929309">
                <a:off x="6939158" y="2804518"/>
                <a:ext cx="868148" cy="226848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2B430503-873E-48C9-AE29-30941AC6D6DC}"/>
                  </a:ext>
                </a:extLst>
              </p:cNvPr>
              <p:cNvSpPr/>
              <p:nvPr/>
            </p:nvSpPr>
            <p:spPr>
              <a:xfrm rot="1929309">
                <a:off x="7779858" y="3269436"/>
                <a:ext cx="625720" cy="20666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524D63D-12F0-4BFB-8E76-E07E4FB38BBA}"/>
                </a:ext>
              </a:extLst>
            </p:cNvPr>
            <p:cNvSpPr/>
            <p:nvPr/>
          </p:nvSpPr>
          <p:spPr>
            <a:xfrm rot="2512228">
              <a:off x="11493400" y="4139140"/>
              <a:ext cx="575634" cy="43690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CABE50E-F82B-4CD5-85DD-6DE6D3A243F5}"/>
                </a:ext>
              </a:extLst>
            </p:cNvPr>
            <p:cNvSpPr txBox="1"/>
            <p:nvPr/>
          </p:nvSpPr>
          <p:spPr>
            <a:xfrm>
              <a:off x="3845989" y="5289033"/>
              <a:ext cx="1832615" cy="4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Exclude</a:t>
              </a:r>
              <a:endParaRPr lang="ko-KR" altLang="en-US" sz="1000" b="1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8234BE0-B1D0-44C1-A61C-3E4F9F2B56A0}"/>
                </a:ext>
              </a:extLst>
            </p:cNvPr>
            <p:cNvSpPr txBox="1"/>
            <p:nvPr/>
          </p:nvSpPr>
          <p:spPr>
            <a:xfrm>
              <a:off x="6352876" y="5289033"/>
              <a:ext cx="2221134" cy="4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Split</a:t>
              </a:r>
              <a:endParaRPr lang="ko-KR" altLang="en-US" sz="1000" b="1" dirty="0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BD2B81B-162A-4687-AD0D-F9013525FB97}"/>
                </a:ext>
              </a:extLst>
            </p:cNvPr>
            <p:cNvSpPr/>
            <p:nvPr/>
          </p:nvSpPr>
          <p:spPr>
            <a:xfrm>
              <a:off x="7388780" y="4155296"/>
              <a:ext cx="282360" cy="533400"/>
            </a:xfrm>
            <a:custGeom>
              <a:avLst/>
              <a:gdLst>
                <a:gd name="connsiteX0" fmla="*/ 7620 w 282360"/>
                <a:gd name="connsiteY0" fmla="*/ 533400 h 533400"/>
                <a:gd name="connsiteX1" fmla="*/ 0 w 282360"/>
                <a:gd name="connsiteY1" fmla="*/ 495300 h 533400"/>
                <a:gd name="connsiteX2" fmla="*/ 7620 w 282360"/>
                <a:gd name="connsiteY2" fmla="*/ 388620 h 533400"/>
                <a:gd name="connsiteX3" fmla="*/ 22860 w 282360"/>
                <a:gd name="connsiteY3" fmla="*/ 365760 h 533400"/>
                <a:gd name="connsiteX4" fmla="*/ 76200 w 282360"/>
                <a:gd name="connsiteY4" fmla="*/ 358140 h 533400"/>
                <a:gd name="connsiteX5" fmla="*/ 106680 w 282360"/>
                <a:gd name="connsiteY5" fmla="*/ 350520 h 533400"/>
                <a:gd name="connsiteX6" fmla="*/ 152400 w 282360"/>
                <a:gd name="connsiteY6" fmla="*/ 320040 h 533400"/>
                <a:gd name="connsiteX7" fmla="*/ 160020 w 282360"/>
                <a:gd name="connsiteY7" fmla="*/ 228600 h 533400"/>
                <a:gd name="connsiteX8" fmla="*/ 167640 w 282360"/>
                <a:gd name="connsiteY8" fmla="*/ 205740 h 533400"/>
                <a:gd name="connsiteX9" fmla="*/ 213360 w 282360"/>
                <a:gd name="connsiteY9" fmla="*/ 160020 h 533400"/>
                <a:gd name="connsiteX10" fmla="*/ 236220 w 282360"/>
                <a:gd name="connsiteY10" fmla="*/ 137160 h 533400"/>
                <a:gd name="connsiteX11" fmla="*/ 266700 w 282360"/>
                <a:gd name="connsiteY11" fmla="*/ 91440 h 533400"/>
                <a:gd name="connsiteX12" fmla="*/ 281940 w 282360"/>
                <a:gd name="connsiteY12" fmla="*/ 22860 h 533400"/>
                <a:gd name="connsiteX13" fmla="*/ 281940 w 282360"/>
                <a:gd name="connsiteY13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360" h="533400">
                  <a:moveTo>
                    <a:pt x="7620" y="533400"/>
                  </a:moveTo>
                  <a:cubicBezTo>
                    <a:pt x="5080" y="520700"/>
                    <a:pt x="0" y="508252"/>
                    <a:pt x="0" y="495300"/>
                  </a:cubicBezTo>
                  <a:cubicBezTo>
                    <a:pt x="0" y="459649"/>
                    <a:pt x="1424" y="423728"/>
                    <a:pt x="7620" y="388620"/>
                  </a:cubicBezTo>
                  <a:cubicBezTo>
                    <a:pt x="9212" y="379601"/>
                    <a:pt x="14491" y="369479"/>
                    <a:pt x="22860" y="365760"/>
                  </a:cubicBezTo>
                  <a:cubicBezTo>
                    <a:pt x="39273" y="358466"/>
                    <a:pt x="58529" y="361353"/>
                    <a:pt x="76200" y="358140"/>
                  </a:cubicBezTo>
                  <a:cubicBezTo>
                    <a:pt x="86504" y="356267"/>
                    <a:pt x="96520" y="353060"/>
                    <a:pt x="106680" y="350520"/>
                  </a:cubicBezTo>
                  <a:cubicBezTo>
                    <a:pt x="121920" y="340360"/>
                    <a:pt x="150879" y="338293"/>
                    <a:pt x="152400" y="320040"/>
                  </a:cubicBezTo>
                  <a:cubicBezTo>
                    <a:pt x="154940" y="289560"/>
                    <a:pt x="155978" y="258917"/>
                    <a:pt x="160020" y="228600"/>
                  </a:cubicBezTo>
                  <a:cubicBezTo>
                    <a:pt x="161082" y="220638"/>
                    <a:pt x="162709" y="212080"/>
                    <a:pt x="167640" y="205740"/>
                  </a:cubicBezTo>
                  <a:cubicBezTo>
                    <a:pt x="180872" y="188727"/>
                    <a:pt x="198120" y="175260"/>
                    <a:pt x="213360" y="160020"/>
                  </a:cubicBezTo>
                  <a:cubicBezTo>
                    <a:pt x="220980" y="152400"/>
                    <a:pt x="230242" y="146126"/>
                    <a:pt x="236220" y="137160"/>
                  </a:cubicBezTo>
                  <a:lnTo>
                    <a:pt x="266700" y="91440"/>
                  </a:lnTo>
                  <a:cubicBezTo>
                    <a:pt x="271594" y="71862"/>
                    <a:pt x="279522" y="42208"/>
                    <a:pt x="281940" y="22860"/>
                  </a:cubicBezTo>
                  <a:cubicBezTo>
                    <a:pt x="282885" y="15299"/>
                    <a:pt x="281940" y="7620"/>
                    <a:pt x="281940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4C951062-3642-4D5A-A8B3-000344971A77}"/>
                </a:ext>
              </a:extLst>
            </p:cNvPr>
            <p:cNvSpPr/>
            <p:nvPr/>
          </p:nvSpPr>
          <p:spPr>
            <a:xfrm>
              <a:off x="9723340" y="4257223"/>
              <a:ext cx="812800" cy="533400"/>
            </a:xfrm>
            <a:custGeom>
              <a:avLst/>
              <a:gdLst>
                <a:gd name="connsiteX0" fmla="*/ 0 w 812800"/>
                <a:gd name="connsiteY0" fmla="*/ 0 h 533400"/>
                <a:gd name="connsiteX1" fmla="*/ 50800 w 812800"/>
                <a:gd name="connsiteY1" fmla="*/ 63500 h 533400"/>
                <a:gd name="connsiteX2" fmla="*/ 88900 w 812800"/>
                <a:gd name="connsiteY2" fmla="*/ 101600 h 533400"/>
                <a:gd name="connsiteX3" fmla="*/ 114300 w 812800"/>
                <a:gd name="connsiteY3" fmla="*/ 139700 h 533400"/>
                <a:gd name="connsiteX4" fmla="*/ 190500 w 812800"/>
                <a:gd name="connsiteY4" fmla="*/ 165100 h 533400"/>
                <a:gd name="connsiteX5" fmla="*/ 368300 w 812800"/>
                <a:gd name="connsiteY5" fmla="*/ 190500 h 533400"/>
                <a:gd name="connsiteX6" fmla="*/ 419100 w 812800"/>
                <a:gd name="connsiteY6" fmla="*/ 254000 h 533400"/>
                <a:gd name="connsiteX7" fmla="*/ 444500 w 812800"/>
                <a:gd name="connsiteY7" fmla="*/ 292100 h 533400"/>
                <a:gd name="connsiteX8" fmla="*/ 495300 w 812800"/>
                <a:gd name="connsiteY8" fmla="*/ 406400 h 533400"/>
                <a:gd name="connsiteX9" fmla="*/ 711200 w 812800"/>
                <a:gd name="connsiteY9" fmla="*/ 444500 h 533400"/>
                <a:gd name="connsiteX10" fmla="*/ 749300 w 812800"/>
                <a:gd name="connsiteY10" fmla="*/ 482600 h 533400"/>
                <a:gd name="connsiteX11" fmla="*/ 812800 w 812800"/>
                <a:gd name="connsiteY11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2800" h="533400">
                  <a:moveTo>
                    <a:pt x="0" y="0"/>
                  </a:moveTo>
                  <a:cubicBezTo>
                    <a:pt x="16933" y="21167"/>
                    <a:pt x="32950" y="43100"/>
                    <a:pt x="50800" y="63500"/>
                  </a:cubicBezTo>
                  <a:cubicBezTo>
                    <a:pt x="62627" y="77017"/>
                    <a:pt x="77402" y="87802"/>
                    <a:pt x="88900" y="101600"/>
                  </a:cubicBezTo>
                  <a:cubicBezTo>
                    <a:pt x="98671" y="113326"/>
                    <a:pt x="101357" y="131610"/>
                    <a:pt x="114300" y="139700"/>
                  </a:cubicBezTo>
                  <a:cubicBezTo>
                    <a:pt x="137004" y="153890"/>
                    <a:pt x="165100" y="156633"/>
                    <a:pt x="190500" y="165100"/>
                  </a:cubicBezTo>
                  <a:cubicBezTo>
                    <a:pt x="272959" y="192586"/>
                    <a:pt x="215268" y="176588"/>
                    <a:pt x="368300" y="190500"/>
                  </a:cubicBezTo>
                  <a:cubicBezTo>
                    <a:pt x="432526" y="233318"/>
                    <a:pt x="388428" y="192656"/>
                    <a:pt x="419100" y="254000"/>
                  </a:cubicBezTo>
                  <a:cubicBezTo>
                    <a:pt x="425926" y="267652"/>
                    <a:pt x="438301" y="278152"/>
                    <a:pt x="444500" y="292100"/>
                  </a:cubicBezTo>
                  <a:cubicBezTo>
                    <a:pt x="450659" y="305958"/>
                    <a:pt x="468769" y="389818"/>
                    <a:pt x="495300" y="406400"/>
                  </a:cubicBezTo>
                  <a:cubicBezTo>
                    <a:pt x="550022" y="440601"/>
                    <a:pt x="659816" y="439829"/>
                    <a:pt x="711200" y="444500"/>
                  </a:cubicBezTo>
                  <a:cubicBezTo>
                    <a:pt x="723900" y="457200"/>
                    <a:pt x="735502" y="471102"/>
                    <a:pt x="749300" y="482600"/>
                  </a:cubicBezTo>
                  <a:cubicBezTo>
                    <a:pt x="845425" y="562704"/>
                    <a:pt x="738904" y="459504"/>
                    <a:pt x="812800" y="53340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0845314-E8C8-482C-BF34-D05AC6646699}"/>
                </a:ext>
              </a:extLst>
            </p:cNvPr>
            <p:cNvSpPr txBox="1"/>
            <p:nvPr/>
          </p:nvSpPr>
          <p:spPr>
            <a:xfrm>
              <a:off x="9099200" y="5289033"/>
              <a:ext cx="2221134" cy="4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Merge</a:t>
              </a:r>
              <a:endParaRPr lang="ko-KR" altLang="en-US" sz="1000" b="1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63874C2-BC2A-4A09-BA30-CF526A885528}"/>
                </a:ext>
              </a:extLst>
            </p:cNvPr>
            <p:cNvSpPr txBox="1"/>
            <p:nvPr/>
          </p:nvSpPr>
          <p:spPr>
            <a:xfrm>
              <a:off x="11030069" y="5289033"/>
              <a:ext cx="1502296" cy="4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Include</a:t>
              </a:r>
              <a:endParaRPr lang="ko-KR" altLang="en-US" sz="1000" b="1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A0FE0DB-0511-44EF-A89C-D2D50FE4C630}"/>
                </a:ext>
              </a:extLst>
            </p:cNvPr>
            <p:cNvSpPr/>
            <p:nvPr/>
          </p:nvSpPr>
          <p:spPr>
            <a:xfrm>
              <a:off x="11450426" y="4059355"/>
              <a:ext cx="658111" cy="596744"/>
            </a:xfrm>
            <a:prstGeom prst="rect">
              <a:avLst/>
            </a:prstGeom>
            <a:noFill/>
            <a:ln w="571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EBDA7B02-8CAD-4678-904D-50469448C700}"/>
              </a:ext>
            </a:extLst>
          </p:cNvPr>
          <p:cNvGrpSpPr/>
          <p:nvPr/>
        </p:nvGrpSpPr>
        <p:grpSpPr>
          <a:xfrm>
            <a:off x="575615" y="4308038"/>
            <a:ext cx="5932692" cy="1871893"/>
            <a:chOff x="3029558" y="6006846"/>
            <a:chExt cx="10383457" cy="3276206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424BB69E-436E-4013-984A-795161A65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51" t="5375" r="5614" b="10371"/>
            <a:stretch/>
          </p:blipFill>
          <p:spPr>
            <a:xfrm>
              <a:off x="5266121" y="6715008"/>
              <a:ext cx="1879528" cy="1561220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0385434D-0166-495D-9A35-C10F659A5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0710" y="6728016"/>
              <a:ext cx="1879708" cy="1552184"/>
            </a:xfrm>
            <a:prstGeom prst="rect">
              <a:avLst/>
            </a:prstGeom>
          </p:spPr>
        </p:pic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F02F6DE4-7155-424C-9E39-81FE60AE6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1601" y="6728016"/>
              <a:ext cx="1808531" cy="1548212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CB343CD2-5D82-49BE-8E29-DF05F98B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3571" y="6672303"/>
              <a:ext cx="1945802" cy="1602426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0732F67D-6256-4A73-9B09-7118DB20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452" b="87097" l="20482" r="85542">
                          <a14:foregroundMark x1="20482" y1="6452" x2="22892" y2="6452"/>
                        </a14:backgroundRemoval>
                      </a14:imgEffect>
                    </a14:imgLayer>
                  </a14:imgProps>
                </a:ext>
              </a:extLst>
            </a:blip>
            <a:srcRect l="15868" r="5455" b="2365"/>
            <a:stretch/>
          </p:blipFill>
          <p:spPr>
            <a:xfrm>
              <a:off x="10493480" y="6873289"/>
              <a:ext cx="768351" cy="712245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B0752AF1-E864-4CE7-A64B-B0B8D7B9C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065" b="87097" l="18072" r="85542">
                          <a14:foregroundMark x1="18072" y1="8065" x2="21687" y2="8065"/>
                        </a14:backgroundRemoval>
                      </a14:imgEffect>
                    </a14:imgLayer>
                  </a14:imgProps>
                </a:ext>
              </a:extLst>
            </a:blip>
            <a:srcRect l="15868" r="5455" b="2365"/>
            <a:stretch/>
          </p:blipFill>
          <p:spPr>
            <a:xfrm>
              <a:off x="9693965" y="7451423"/>
              <a:ext cx="891591" cy="697667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BC6A2C11-8731-4F64-9482-6768B611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7213" y="6672303"/>
              <a:ext cx="1945802" cy="1602426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5DB27792-7D8F-4396-8C7B-3C6A3914C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5368" t="10374" r="6172" b="46807"/>
            <a:stretch/>
          </p:blipFill>
          <p:spPr>
            <a:xfrm>
              <a:off x="12580903" y="6873289"/>
              <a:ext cx="694570" cy="636709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B3B0D992-BB3E-4DA9-A742-84C285A95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682" t="53194" r="48389" b="4615"/>
            <a:stretch/>
          </p:blipFill>
          <p:spPr>
            <a:xfrm>
              <a:off x="11701666" y="7509998"/>
              <a:ext cx="811397" cy="627364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33FFE4D5-5F8B-4B3D-BD33-762CD0305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065" b="87097" l="18072" r="85542">
                          <a14:foregroundMark x1="18072" y1="8065" x2="21687" y2="8065"/>
                        </a14:backgroundRemoval>
                      </a14:imgEffect>
                    </a14:imgLayer>
                  </a14:imgProps>
                </a:ext>
              </a:extLst>
            </a:blip>
            <a:srcRect l="15868" r="5455" b="2365"/>
            <a:stretch/>
          </p:blipFill>
          <p:spPr>
            <a:xfrm>
              <a:off x="11707607" y="7451423"/>
              <a:ext cx="891591" cy="697667"/>
            </a:xfrm>
            <a:prstGeom prst="rect">
              <a:avLst/>
            </a:prstGeom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6A659B3-DF7C-4CD6-B18A-041EA495D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452" b="87097" l="20482" r="85542">
                          <a14:foregroundMark x1="20482" y1="6452" x2="22892" y2="6452"/>
                        </a14:backgroundRemoval>
                      </a14:imgEffect>
                    </a14:imgLayer>
                  </a14:imgProps>
                </a:ext>
              </a:extLst>
            </a:blip>
            <a:srcRect l="15868" r="5455" b="2365"/>
            <a:stretch/>
          </p:blipFill>
          <p:spPr>
            <a:xfrm>
              <a:off x="12507122" y="6873289"/>
              <a:ext cx="768351" cy="712245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8BD469E-8764-45E0-9E6F-BB63411DB2D4}"/>
                </a:ext>
              </a:extLst>
            </p:cNvPr>
            <p:cNvSpPr txBox="1"/>
            <p:nvPr/>
          </p:nvSpPr>
          <p:spPr>
            <a:xfrm>
              <a:off x="3029558" y="8313439"/>
              <a:ext cx="1832615" cy="9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Raw Mito-</a:t>
              </a:r>
              <a:r>
                <a:rPr lang="en-US" altLang="ko-KR" sz="1000" b="1" dirty="0" err="1"/>
                <a:t>mScarlet</a:t>
              </a:r>
              <a:r>
                <a:rPr lang="en-US" altLang="ko-KR" sz="1000" b="1" dirty="0"/>
                <a:t> image</a:t>
              </a:r>
              <a:endParaRPr lang="ko-KR" altLang="en-US" sz="1000" b="1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B80CEB7-2319-4CF2-932D-B2FEBD801717}"/>
                </a:ext>
              </a:extLst>
            </p:cNvPr>
            <p:cNvSpPr txBox="1"/>
            <p:nvPr/>
          </p:nvSpPr>
          <p:spPr>
            <a:xfrm>
              <a:off x="5890441" y="8313439"/>
              <a:ext cx="2576682" cy="9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Signal improved image and object label</a:t>
              </a:r>
              <a:endParaRPr lang="ko-KR" altLang="en-US" sz="1000" b="1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BEF824-34A0-4ED9-A2B3-409971BF0BA7}"/>
                </a:ext>
              </a:extLst>
            </p:cNvPr>
            <p:cNvSpPr txBox="1"/>
            <p:nvPr/>
          </p:nvSpPr>
          <p:spPr>
            <a:xfrm>
              <a:off x="10162086" y="8313439"/>
              <a:ext cx="2576682" cy="700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Corrected object label</a:t>
              </a:r>
              <a:endParaRPr lang="ko-KR" altLang="en-US" sz="1000" b="1" dirty="0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18AF2787-BF1B-4135-BA00-85EFF945903D}"/>
                </a:ext>
              </a:extLst>
            </p:cNvPr>
            <p:cNvSpPr/>
            <p:nvPr/>
          </p:nvSpPr>
          <p:spPr>
            <a:xfrm>
              <a:off x="8212574" y="7330138"/>
              <a:ext cx="174072" cy="242542"/>
            </a:xfrm>
            <a:custGeom>
              <a:avLst/>
              <a:gdLst>
                <a:gd name="connsiteX0" fmla="*/ 2622 w 174072"/>
                <a:gd name="connsiteY0" fmla="*/ 0 h 242542"/>
                <a:gd name="connsiteX1" fmla="*/ 12147 w 174072"/>
                <a:gd name="connsiteY1" fmla="*/ 123825 h 242542"/>
                <a:gd name="connsiteX2" fmla="*/ 88347 w 174072"/>
                <a:gd name="connsiteY2" fmla="*/ 133350 h 242542"/>
                <a:gd name="connsiteX3" fmla="*/ 97872 w 174072"/>
                <a:gd name="connsiteY3" fmla="*/ 200025 h 242542"/>
                <a:gd name="connsiteX4" fmla="*/ 107397 w 174072"/>
                <a:gd name="connsiteY4" fmla="*/ 238125 h 242542"/>
                <a:gd name="connsiteX5" fmla="*/ 174072 w 174072"/>
                <a:gd name="connsiteY5" fmla="*/ 238125 h 24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072" h="242542">
                  <a:moveTo>
                    <a:pt x="2622" y="0"/>
                  </a:moveTo>
                  <a:cubicBezTo>
                    <a:pt x="5797" y="41275"/>
                    <a:pt x="-10239" y="89003"/>
                    <a:pt x="12147" y="123825"/>
                  </a:cubicBezTo>
                  <a:cubicBezTo>
                    <a:pt x="25989" y="145357"/>
                    <a:pt x="69215" y="116344"/>
                    <a:pt x="88347" y="133350"/>
                  </a:cubicBezTo>
                  <a:cubicBezTo>
                    <a:pt x="105127" y="148265"/>
                    <a:pt x="93856" y="177936"/>
                    <a:pt x="97872" y="200025"/>
                  </a:cubicBezTo>
                  <a:cubicBezTo>
                    <a:pt x="100214" y="212905"/>
                    <a:pt x="95688" y="232271"/>
                    <a:pt x="107397" y="238125"/>
                  </a:cubicBezTo>
                  <a:cubicBezTo>
                    <a:pt x="127276" y="248064"/>
                    <a:pt x="151847" y="238125"/>
                    <a:pt x="174072" y="238125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2D9EB276-FDE8-4036-863F-1915033E364D}"/>
                </a:ext>
              </a:extLst>
            </p:cNvPr>
            <p:cNvGrpSpPr/>
            <p:nvPr/>
          </p:nvGrpSpPr>
          <p:grpSpPr>
            <a:xfrm>
              <a:off x="10790520" y="6006846"/>
              <a:ext cx="2259654" cy="842012"/>
              <a:chOff x="11447639" y="5576409"/>
              <a:chExt cx="2858465" cy="1065146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C495700F-227C-4019-9EBA-BE151E21B35A}"/>
                  </a:ext>
                </a:extLst>
              </p:cNvPr>
              <p:cNvSpPr/>
              <p:nvPr/>
            </p:nvSpPr>
            <p:spPr>
              <a:xfrm>
                <a:off x="11780538" y="6235902"/>
                <a:ext cx="2161088" cy="342919"/>
              </a:xfrm>
              <a:prstGeom prst="rect">
                <a:avLst/>
              </a:prstGeom>
              <a:gradFill>
                <a:gsLst>
                  <a:gs pos="25000">
                    <a:srgbClr val="0000FF"/>
                  </a:gs>
                  <a:gs pos="0">
                    <a:schemeClr val="tx1"/>
                  </a:gs>
                  <a:gs pos="75000">
                    <a:srgbClr val="FFFF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4BCCDE6B-EFA7-4AD8-8035-0F41BE10C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61083" y="6162917"/>
                <a:ext cx="0" cy="478638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왼쪽 중괄호 158">
                <a:extLst>
                  <a:ext uri="{FF2B5EF4-FFF2-40B4-BE49-F238E27FC236}">
                    <a16:creationId xmlns:a16="http://schemas.microsoft.com/office/drawing/2014/main" id="{604C5733-C6E4-4320-AE8A-DBA146D69F07}"/>
                  </a:ext>
                </a:extLst>
              </p:cNvPr>
              <p:cNvSpPr/>
              <p:nvPr/>
            </p:nvSpPr>
            <p:spPr>
              <a:xfrm rot="5400000">
                <a:off x="13290870" y="5527799"/>
                <a:ext cx="226683" cy="1028703"/>
              </a:xfrm>
              <a:prstGeom prst="leftBrace">
                <a:avLst>
                  <a:gd name="adj1" fmla="val 55161"/>
                  <a:gd name="adj2" fmla="val 5128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0" name="왼쪽 중괄호 159">
                <a:extLst>
                  <a:ext uri="{FF2B5EF4-FFF2-40B4-BE49-F238E27FC236}">
                    <a16:creationId xmlns:a16="http://schemas.microsoft.com/office/drawing/2014/main" id="{AEBA14FD-0C9C-43D3-8D93-6C4A6DDDCA88}"/>
                  </a:ext>
                </a:extLst>
              </p:cNvPr>
              <p:cNvSpPr/>
              <p:nvPr/>
            </p:nvSpPr>
            <p:spPr>
              <a:xfrm rot="5400000">
                <a:off x="12214519" y="5527799"/>
                <a:ext cx="226683" cy="1028705"/>
              </a:xfrm>
              <a:prstGeom prst="leftBrace">
                <a:avLst>
                  <a:gd name="adj1" fmla="val 55161"/>
                  <a:gd name="adj2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41832919-66A4-4017-8B23-85D7D361E966}"/>
                  </a:ext>
                </a:extLst>
              </p:cNvPr>
              <p:cNvSpPr txBox="1"/>
              <p:nvPr/>
            </p:nvSpPr>
            <p:spPr>
              <a:xfrm>
                <a:off x="11447639" y="5576409"/>
                <a:ext cx="1803785" cy="40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 dirty="0"/>
                  <a:t>Background</a:t>
                </a:r>
                <a:endParaRPr lang="ko-KR" altLang="en-US" sz="600" b="1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5A5C0F7-73A2-49FD-89F6-6C34A5D88DAC}"/>
                  </a:ext>
                </a:extLst>
              </p:cNvPr>
              <p:cNvSpPr txBox="1"/>
              <p:nvPr/>
            </p:nvSpPr>
            <p:spPr>
              <a:xfrm>
                <a:off x="12502319" y="5576409"/>
                <a:ext cx="1803785" cy="40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 dirty="0"/>
                  <a:t>Foreground</a:t>
                </a:r>
                <a:endParaRPr lang="ko-KR" altLang="en-US" sz="600" b="1" dirty="0"/>
              </a:p>
            </p:txBody>
          </p:sp>
        </p:grp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1AB28C73-2F10-47F6-BEE5-46FB8FA16067}"/>
                </a:ext>
              </a:extLst>
            </p:cNvPr>
            <p:cNvSpPr/>
            <p:nvPr/>
          </p:nvSpPr>
          <p:spPr>
            <a:xfrm>
              <a:off x="12314802" y="7308706"/>
              <a:ext cx="409576" cy="383381"/>
            </a:xfrm>
            <a:custGeom>
              <a:avLst/>
              <a:gdLst>
                <a:gd name="connsiteX0" fmla="*/ 0 w 426244"/>
                <a:gd name="connsiteY0" fmla="*/ 257175 h 416719"/>
                <a:gd name="connsiteX1" fmla="*/ 95250 w 426244"/>
                <a:gd name="connsiteY1" fmla="*/ 209550 h 416719"/>
                <a:gd name="connsiteX2" fmla="*/ 161925 w 426244"/>
                <a:gd name="connsiteY2" fmla="*/ 207169 h 416719"/>
                <a:gd name="connsiteX3" fmla="*/ 178594 w 426244"/>
                <a:gd name="connsiteY3" fmla="*/ 269081 h 416719"/>
                <a:gd name="connsiteX4" fmla="*/ 157163 w 426244"/>
                <a:gd name="connsiteY4" fmla="*/ 314325 h 416719"/>
                <a:gd name="connsiteX5" fmla="*/ 97631 w 426244"/>
                <a:gd name="connsiteY5" fmla="*/ 366712 h 416719"/>
                <a:gd name="connsiteX6" fmla="*/ 180975 w 426244"/>
                <a:gd name="connsiteY6" fmla="*/ 411956 h 416719"/>
                <a:gd name="connsiteX7" fmla="*/ 295275 w 426244"/>
                <a:gd name="connsiteY7" fmla="*/ 416719 h 416719"/>
                <a:gd name="connsiteX8" fmla="*/ 381000 w 426244"/>
                <a:gd name="connsiteY8" fmla="*/ 361950 h 416719"/>
                <a:gd name="connsiteX9" fmla="*/ 421481 w 426244"/>
                <a:gd name="connsiteY9" fmla="*/ 280987 h 416719"/>
                <a:gd name="connsiteX10" fmla="*/ 426244 w 426244"/>
                <a:gd name="connsiteY10" fmla="*/ 207169 h 416719"/>
                <a:gd name="connsiteX11" fmla="*/ 409575 w 426244"/>
                <a:gd name="connsiteY11" fmla="*/ 152400 h 416719"/>
                <a:gd name="connsiteX12" fmla="*/ 392906 w 426244"/>
                <a:gd name="connsiteY12" fmla="*/ 128587 h 416719"/>
                <a:gd name="connsiteX13" fmla="*/ 338138 w 426244"/>
                <a:gd name="connsiteY13" fmla="*/ 161925 h 416719"/>
                <a:gd name="connsiteX14" fmla="*/ 290513 w 426244"/>
                <a:gd name="connsiteY14" fmla="*/ 166687 h 416719"/>
                <a:gd name="connsiteX15" fmla="*/ 250031 w 426244"/>
                <a:gd name="connsiteY15" fmla="*/ 150019 h 416719"/>
                <a:gd name="connsiteX16" fmla="*/ 240506 w 426244"/>
                <a:gd name="connsiteY16" fmla="*/ 109537 h 416719"/>
                <a:gd name="connsiteX17" fmla="*/ 273844 w 426244"/>
                <a:gd name="connsiteY17" fmla="*/ 80962 h 416719"/>
                <a:gd name="connsiteX18" fmla="*/ 330994 w 426244"/>
                <a:gd name="connsiteY18" fmla="*/ 47625 h 416719"/>
                <a:gd name="connsiteX19" fmla="*/ 280988 w 426244"/>
                <a:gd name="connsiteY19" fmla="*/ 9525 h 416719"/>
                <a:gd name="connsiteX20" fmla="*/ 207169 w 426244"/>
                <a:gd name="connsiteY20" fmla="*/ 0 h 416719"/>
                <a:gd name="connsiteX21" fmla="*/ 152400 w 426244"/>
                <a:gd name="connsiteY21" fmla="*/ 4762 h 416719"/>
                <a:gd name="connsiteX22" fmla="*/ 83344 w 426244"/>
                <a:gd name="connsiteY22" fmla="*/ 35719 h 416719"/>
                <a:gd name="connsiteX23" fmla="*/ 52388 w 426244"/>
                <a:gd name="connsiteY23" fmla="*/ 88106 h 416719"/>
                <a:gd name="connsiteX24" fmla="*/ 30956 w 426244"/>
                <a:gd name="connsiteY24" fmla="*/ 171450 h 416719"/>
                <a:gd name="connsiteX25" fmla="*/ 28575 w 426244"/>
                <a:gd name="connsiteY25" fmla="*/ 183356 h 416719"/>
                <a:gd name="connsiteX26" fmla="*/ 0 w 426244"/>
                <a:gd name="connsiteY26" fmla="*/ 257175 h 416719"/>
                <a:gd name="connsiteX0" fmla="*/ 0 w 426244"/>
                <a:gd name="connsiteY0" fmla="*/ 257175 h 416719"/>
                <a:gd name="connsiteX1" fmla="*/ 95250 w 426244"/>
                <a:gd name="connsiteY1" fmla="*/ 209550 h 416719"/>
                <a:gd name="connsiteX2" fmla="*/ 161925 w 426244"/>
                <a:gd name="connsiteY2" fmla="*/ 207169 h 416719"/>
                <a:gd name="connsiteX3" fmla="*/ 178594 w 426244"/>
                <a:gd name="connsiteY3" fmla="*/ 269081 h 416719"/>
                <a:gd name="connsiteX4" fmla="*/ 157163 w 426244"/>
                <a:gd name="connsiteY4" fmla="*/ 314325 h 416719"/>
                <a:gd name="connsiteX5" fmla="*/ 97631 w 426244"/>
                <a:gd name="connsiteY5" fmla="*/ 366712 h 416719"/>
                <a:gd name="connsiteX6" fmla="*/ 180975 w 426244"/>
                <a:gd name="connsiteY6" fmla="*/ 411956 h 416719"/>
                <a:gd name="connsiteX7" fmla="*/ 295275 w 426244"/>
                <a:gd name="connsiteY7" fmla="*/ 416719 h 416719"/>
                <a:gd name="connsiteX8" fmla="*/ 381000 w 426244"/>
                <a:gd name="connsiteY8" fmla="*/ 361950 h 416719"/>
                <a:gd name="connsiteX9" fmla="*/ 421481 w 426244"/>
                <a:gd name="connsiteY9" fmla="*/ 280987 h 416719"/>
                <a:gd name="connsiteX10" fmla="*/ 426244 w 426244"/>
                <a:gd name="connsiteY10" fmla="*/ 207169 h 416719"/>
                <a:gd name="connsiteX11" fmla="*/ 409575 w 426244"/>
                <a:gd name="connsiteY11" fmla="*/ 152400 h 416719"/>
                <a:gd name="connsiteX12" fmla="*/ 392906 w 426244"/>
                <a:gd name="connsiteY12" fmla="*/ 128587 h 416719"/>
                <a:gd name="connsiteX13" fmla="*/ 338138 w 426244"/>
                <a:gd name="connsiteY13" fmla="*/ 161925 h 416719"/>
                <a:gd name="connsiteX14" fmla="*/ 290513 w 426244"/>
                <a:gd name="connsiteY14" fmla="*/ 166687 h 416719"/>
                <a:gd name="connsiteX15" fmla="*/ 250031 w 426244"/>
                <a:gd name="connsiteY15" fmla="*/ 150019 h 416719"/>
                <a:gd name="connsiteX16" fmla="*/ 240506 w 426244"/>
                <a:gd name="connsiteY16" fmla="*/ 109537 h 416719"/>
                <a:gd name="connsiteX17" fmla="*/ 273844 w 426244"/>
                <a:gd name="connsiteY17" fmla="*/ 80962 h 416719"/>
                <a:gd name="connsiteX18" fmla="*/ 330994 w 426244"/>
                <a:gd name="connsiteY18" fmla="*/ 47625 h 416719"/>
                <a:gd name="connsiteX19" fmla="*/ 280988 w 426244"/>
                <a:gd name="connsiteY19" fmla="*/ 9525 h 416719"/>
                <a:gd name="connsiteX20" fmla="*/ 207169 w 426244"/>
                <a:gd name="connsiteY20" fmla="*/ 0 h 416719"/>
                <a:gd name="connsiteX21" fmla="*/ 152400 w 426244"/>
                <a:gd name="connsiteY21" fmla="*/ 4762 h 416719"/>
                <a:gd name="connsiteX22" fmla="*/ 83344 w 426244"/>
                <a:gd name="connsiteY22" fmla="*/ 35719 h 416719"/>
                <a:gd name="connsiteX23" fmla="*/ 52388 w 426244"/>
                <a:gd name="connsiteY23" fmla="*/ 88106 h 416719"/>
                <a:gd name="connsiteX24" fmla="*/ 30956 w 426244"/>
                <a:gd name="connsiteY24" fmla="*/ 171450 h 416719"/>
                <a:gd name="connsiteX25" fmla="*/ 11906 w 426244"/>
                <a:gd name="connsiteY25" fmla="*/ 183356 h 416719"/>
                <a:gd name="connsiteX26" fmla="*/ 0 w 426244"/>
                <a:gd name="connsiteY26" fmla="*/ 257175 h 416719"/>
                <a:gd name="connsiteX0" fmla="*/ 0 w 426244"/>
                <a:gd name="connsiteY0" fmla="*/ 257175 h 416719"/>
                <a:gd name="connsiteX1" fmla="*/ 95250 w 426244"/>
                <a:gd name="connsiteY1" fmla="*/ 209550 h 416719"/>
                <a:gd name="connsiteX2" fmla="*/ 161925 w 426244"/>
                <a:gd name="connsiteY2" fmla="*/ 207169 h 416719"/>
                <a:gd name="connsiteX3" fmla="*/ 178594 w 426244"/>
                <a:gd name="connsiteY3" fmla="*/ 269081 h 416719"/>
                <a:gd name="connsiteX4" fmla="*/ 157163 w 426244"/>
                <a:gd name="connsiteY4" fmla="*/ 314325 h 416719"/>
                <a:gd name="connsiteX5" fmla="*/ 97631 w 426244"/>
                <a:gd name="connsiteY5" fmla="*/ 366712 h 416719"/>
                <a:gd name="connsiteX6" fmla="*/ 180975 w 426244"/>
                <a:gd name="connsiteY6" fmla="*/ 411956 h 416719"/>
                <a:gd name="connsiteX7" fmla="*/ 295275 w 426244"/>
                <a:gd name="connsiteY7" fmla="*/ 416719 h 416719"/>
                <a:gd name="connsiteX8" fmla="*/ 381000 w 426244"/>
                <a:gd name="connsiteY8" fmla="*/ 361950 h 416719"/>
                <a:gd name="connsiteX9" fmla="*/ 421481 w 426244"/>
                <a:gd name="connsiteY9" fmla="*/ 280987 h 416719"/>
                <a:gd name="connsiteX10" fmla="*/ 426244 w 426244"/>
                <a:gd name="connsiteY10" fmla="*/ 207169 h 416719"/>
                <a:gd name="connsiteX11" fmla="*/ 409575 w 426244"/>
                <a:gd name="connsiteY11" fmla="*/ 152400 h 416719"/>
                <a:gd name="connsiteX12" fmla="*/ 392906 w 426244"/>
                <a:gd name="connsiteY12" fmla="*/ 128587 h 416719"/>
                <a:gd name="connsiteX13" fmla="*/ 338138 w 426244"/>
                <a:gd name="connsiteY13" fmla="*/ 161925 h 416719"/>
                <a:gd name="connsiteX14" fmla="*/ 290513 w 426244"/>
                <a:gd name="connsiteY14" fmla="*/ 166687 h 416719"/>
                <a:gd name="connsiteX15" fmla="*/ 250031 w 426244"/>
                <a:gd name="connsiteY15" fmla="*/ 150019 h 416719"/>
                <a:gd name="connsiteX16" fmla="*/ 240506 w 426244"/>
                <a:gd name="connsiteY16" fmla="*/ 109537 h 416719"/>
                <a:gd name="connsiteX17" fmla="*/ 273844 w 426244"/>
                <a:gd name="connsiteY17" fmla="*/ 80962 h 416719"/>
                <a:gd name="connsiteX18" fmla="*/ 330994 w 426244"/>
                <a:gd name="connsiteY18" fmla="*/ 47625 h 416719"/>
                <a:gd name="connsiteX19" fmla="*/ 280988 w 426244"/>
                <a:gd name="connsiteY19" fmla="*/ 9525 h 416719"/>
                <a:gd name="connsiteX20" fmla="*/ 207169 w 426244"/>
                <a:gd name="connsiteY20" fmla="*/ 0 h 416719"/>
                <a:gd name="connsiteX21" fmla="*/ 152400 w 426244"/>
                <a:gd name="connsiteY21" fmla="*/ 4762 h 416719"/>
                <a:gd name="connsiteX22" fmla="*/ 83344 w 426244"/>
                <a:gd name="connsiteY22" fmla="*/ 35719 h 416719"/>
                <a:gd name="connsiteX23" fmla="*/ 52388 w 426244"/>
                <a:gd name="connsiteY23" fmla="*/ 88106 h 416719"/>
                <a:gd name="connsiteX24" fmla="*/ 11906 w 426244"/>
                <a:gd name="connsiteY24" fmla="*/ 157162 h 416719"/>
                <a:gd name="connsiteX25" fmla="*/ 11906 w 426244"/>
                <a:gd name="connsiteY25" fmla="*/ 183356 h 416719"/>
                <a:gd name="connsiteX26" fmla="*/ 0 w 426244"/>
                <a:gd name="connsiteY26" fmla="*/ 257175 h 416719"/>
                <a:gd name="connsiteX0" fmla="*/ 2382 w 428626"/>
                <a:gd name="connsiteY0" fmla="*/ 257175 h 416719"/>
                <a:gd name="connsiteX1" fmla="*/ 97632 w 428626"/>
                <a:gd name="connsiteY1" fmla="*/ 209550 h 416719"/>
                <a:gd name="connsiteX2" fmla="*/ 164307 w 428626"/>
                <a:gd name="connsiteY2" fmla="*/ 207169 h 416719"/>
                <a:gd name="connsiteX3" fmla="*/ 180976 w 428626"/>
                <a:gd name="connsiteY3" fmla="*/ 269081 h 416719"/>
                <a:gd name="connsiteX4" fmla="*/ 159545 w 428626"/>
                <a:gd name="connsiteY4" fmla="*/ 314325 h 416719"/>
                <a:gd name="connsiteX5" fmla="*/ 100013 w 428626"/>
                <a:gd name="connsiteY5" fmla="*/ 366712 h 416719"/>
                <a:gd name="connsiteX6" fmla="*/ 183357 w 428626"/>
                <a:gd name="connsiteY6" fmla="*/ 411956 h 416719"/>
                <a:gd name="connsiteX7" fmla="*/ 297657 w 428626"/>
                <a:gd name="connsiteY7" fmla="*/ 416719 h 416719"/>
                <a:gd name="connsiteX8" fmla="*/ 383382 w 428626"/>
                <a:gd name="connsiteY8" fmla="*/ 361950 h 416719"/>
                <a:gd name="connsiteX9" fmla="*/ 423863 w 428626"/>
                <a:gd name="connsiteY9" fmla="*/ 280987 h 416719"/>
                <a:gd name="connsiteX10" fmla="*/ 428626 w 428626"/>
                <a:gd name="connsiteY10" fmla="*/ 207169 h 416719"/>
                <a:gd name="connsiteX11" fmla="*/ 411957 w 428626"/>
                <a:gd name="connsiteY11" fmla="*/ 152400 h 416719"/>
                <a:gd name="connsiteX12" fmla="*/ 395288 w 428626"/>
                <a:gd name="connsiteY12" fmla="*/ 128587 h 416719"/>
                <a:gd name="connsiteX13" fmla="*/ 340520 w 428626"/>
                <a:gd name="connsiteY13" fmla="*/ 161925 h 416719"/>
                <a:gd name="connsiteX14" fmla="*/ 292895 w 428626"/>
                <a:gd name="connsiteY14" fmla="*/ 166687 h 416719"/>
                <a:gd name="connsiteX15" fmla="*/ 252413 w 428626"/>
                <a:gd name="connsiteY15" fmla="*/ 150019 h 416719"/>
                <a:gd name="connsiteX16" fmla="*/ 242888 w 428626"/>
                <a:gd name="connsiteY16" fmla="*/ 109537 h 416719"/>
                <a:gd name="connsiteX17" fmla="*/ 276226 w 428626"/>
                <a:gd name="connsiteY17" fmla="*/ 80962 h 416719"/>
                <a:gd name="connsiteX18" fmla="*/ 333376 w 428626"/>
                <a:gd name="connsiteY18" fmla="*/ 47625 h 416719"/>
                <a:gd name="connsiteX19" fmla="*/ 283370 w 428626"/>
                <a:gd name="connsiteY19" fmla="*/ 9525 h 416719"/>
                <a:gd name="connsiteX20" fmla="*/ 209551 w 428626"/>
                <a:gd name="connsiteY20" fmla="*/ 0 h 416719"/>
                <a:gd name="connsiteX21" fmla="*/ 154782 w 428626"/>
                <a:gd name="connsiteY21" fmla="*/ 4762 h 416719"/>
                <a:gd name="connsiteX22" fmla="*/ 85726 w 428626"/>
                <a:gd name="connsiteY22" fmla="*/ 35719 h 416719"/>
                <a:gd name="connsiteX23" fmla="*/ 54770 w 428626"/>
                <a:gd name="connsiteY23" fmla="*/ 88106 h 416719"/>
                <a:gd name="connsiteX24" fmla="*/ 14288 w 428626"/>
                <a:gd name="connsiteY24" fmla="*/ 157162 h 416719"/>
                <a:gd name="connsiteX25" fmla="*/ 0 w 428626"/>
                <a:gd name="connsiteY25" fmla="*/ 195262 h 416719"/>
                <a:gd name="connsiteX26" fmla="*/ 2382 w 428626"/>
                <a:gd name="connsiteY26" fmla="*/ 257175 h 416719"/>
                <a:gd name="connsiteX0" fmla="*/ 2382 w 428626"/>
                <a:gd name="connsiteY0" fmla="*/ 257175 h 416719"/>
                <a:gd name="connsiteX1" fmla="*/ 97632 w 428626"/>
                <a:gd name="connsiteY1" fmla="*/ 209550 h 416719"/>
                <a:gd name="connsiteX2" fmla="*/ 164307 w 428626"/>
                <a:gd name="connsiteY2" fmla="*/ 207169 h 416719"/>
                <a:gd name="connsiteX3" fmla="*/ 180976 w 428626"/>
                <a:gd name="connsiteY3" fmla="*/ 269081 h 416719"/>
                <a:gd name="connsiteX4" fmla="*/ 159545 w 428626"/>
                <a:gd name="connsiteY4" fmla="*/ 314325 h 416719"/>
                <a:gd name="connsiteX5" fmla="*/ 100013 w 428626"/>
                <a:gd name="connsiteY5" fmla="*/ 366712 h 416719"/>
                <a:gd name="connsiteX6" fmla="*/ 183357 w 428626"/>
                <a:gd name="connsiteY6" fmla="*/ 411956 h 416719"/>
                <a:gd name="connsiteX7" fmla="*/ 297657 w 428626"/>
                <a:gd name="connsiteY7" fmla="*/ 416719 h 416719"/>
                <a:gd name="connsiteX8" fmla="*/ 383382 w 428626"/>
                <a:gd name="connsiteY8" fmla="*/ 361950 h 416719"/>
                <a:gd name="connsiteX9" fmla="*/ 423863 w 428626"/>
                <a:gd name="connsiteY9" fmla="*/ 280987 h 416719"/>
                <a:gd name="connsiteX10" fmla="*/ 428626 w 428626"/>
                <a:gd name="connsiteY10" fmla="*/ 207169 h 416719"/>
                <a:gd name="connsiteX11" fmla="*/ 411957 w 428626"/>
                <a:gd name="connsiteY11" fmla="*/ 152400 h 416719"/>
                <a:gd name="connsiteX12" fmla="*/ 395288 w 428626"/>
                <a:gd name="connsiteY12" fmla="*/ 128587 h 416719"/>
                <a:gd name="connsiteX13" fmla="*/ 340520 w 428626"/>
                <a:gd name="connsiteY13" fmla="*/ 161925 h 416719"/>
                <a:gd name="connsiteX14" fmla="*/ 292895 w 428626"/>
                <a:gd name="connsiteY14" fmla="*/ 166687 h 416719"/>
                <a:gd name="connsiteX15" fmla="*/ 252413 w 428626"/>
                <a:gd name="connsiteY15" fmla="*/ 150019 h 416719"/>
                <a:gd name="connsiteX16" fmla="*/ 242888 w 428626"/>
                <a:gd name="connsiteY16" fmla="*/ 109537 h 416719"/>
                <a:gd name="connsiteX17" fmla="*/ 276226 w 428626"/>
                <a:gd name="connsiteY17" fmla="*/ 80962 h 416719"/>
                <a:gd name="connsiteX18" fmla="*/ 333376 w 428626"/>
                <a:gd name="connsiteY18" fmla="*/ 47625 h 416719"/>
                <a:gd name="connsiteX19" fmla="*/ 283370 w 428626"/>
                <a:gd name="connsiteY19" fmla="*/ 9525 h 416719"/>
                <a:gd name="connsiteX20" fmla="*/ 209551 w 428626"/>
                <a:gd name="connsiteY20" fmla="*/ 0 h 416719"/>
                <a:gd name="connsiteX21" fmla="*/ 154782 w 428626"/>
                <a:gd name="connsiteY21" fmla="*/ 4762 h 416719"/>
                <a:gd name="connsiteX22" fmla="*/ 85726 w 428626"/>
                <a:gd name="connsiteY22" fmla="*/ 35719 h 416719"/>
                <a:gd name="connsiteX23" fmla="*/ 35720 w 428626"/>
                <a:gd name="connsiteY23" fmla="*/ 97631 h 416719"/>
                <a:gd name="connsiteX24" fmla="*/ 14288 w 428626"/>
                <a:gd name="connsiteY24" fmla="*/ 157162 h 416719"/>
                <a:gd name="connsiteX25" fmla="*/ 0 w 428626"/>
                <a:gd name="connsiteY25" fmla="*/ 195262 h 416719"/>
                <a:gd name="connsiteX26" fmla="*/ 2382 w 428626"/>
                <a:gd name="connsiteY26" fmla="*/ 257175 h 416719"/>
                <a:gd name="connsiteX0" fmla="*/ 2382 w 428626"/>
                <a:gd name="connsiteY0" fmla="*/ 257175 h 416719"/>
                <a:gd name="connsiteX1" fmla="*/ 97632 w 428626"/>
                <a:gd name="connsiteY1" fmla="*/ 209550 h 416719"/>
                <a:gd name="connsiteX2" fmla="*/ 164307 w 428626"/>
                <a:gd name="connsiteY2" fmla="*/ 207169 h 416719"/>
                <a:gd name="connsiteX3" fmla="*/ 180976 w 428626"/>
                <a:gd name="connsiteY3" fmla="*/ 269081 h 416719"/>
                <a:gd name="connsiteX4" fmla="*/ 159545 w 428626"/>
                <a:gd name="connsiteY4" fmla="*/ 314325 h 416719"/>
                <a:gd name="connsiteX5" fmla="*/ 100013 w 428626"/>
                <a:gd name="connsiteY5" fmla="*/ 366712 h 416719"/>
                <a:gd name="connsiteX6" fmla="*/ 188119 w 428626"/>
                <a:gd name="connsiteY6" fmla="*/ 383381 h 416719"/>
                <a:gd name="connsiteX7" fmla="*/ 297657 w 428626"/>
                <a:gd name="connsiteY7" fmla="*/ 416719 h 416719"/>
                <a:gd name="connsiteX8" fmla="*/ 383382 w 428626"/>
                <a:gd name="connsiteY8" fmla="*/ 361950 h 416719"/>
                <a:gd name="connsiteX9" fmla="*/ 423863 w 428626"/>
                <a:gd name="connsiteY9" fmla="*/ 280987 h 416719"/>
                <a:gd name="connsiteX10" fmla="*/ 428626 w 428626"/>
                <a:gd name="connsiteY10" fmla="*/ 207169 h 416719"/>
                <a:gd name="connsiteX11" fmla="*/ 411957 w 428626"/>
                <a:gd name="connsiteY11" fmla="*/ 152400 h 416719"/>
                <a:gd name="connsiteX12" fmla="*/ 395288 w 428626"/>
                <a:gd name="connsiteY12" fmla="*/ 128587 h 416719"/>
                <a:gd name="connsiteX13" fmla="*/ 340520 w 428626"/>
                <a:gd name="connsiteY13" fmla="*/ 161925 h 416719"/>
                <a:gd name="connsiteX14" fmla="*/ 292895 w 428626"/>
                <a:gd name="connsiteY14" fmla="*/ 166687 h 416719"/>
                <a:gd name="connsiteX15" fmla="*/ 252413 w 428626"/>
                <a:gd name="connsiteY15" fmla="*/ 150019 h 416719"/>
                <a:gd name="connsiteX16" fmla="*/ 242888 w 428626"/>
                <a:gd name="connsiteY16" fmla="*/ 109537 h 416719"/>
                <a:gd name="connsiteX17" fmla="*/ 276226 w 428626"/>
                <a:gd name="connsiteY17" fmla="*/ 80962 h 416719"/>
                <a:gd name="connsiteX18" fmla="*/ 333376 w 428626"/>
                <a:gd name="connsiteY18" fmla="*/ 47625 h 416719"/>
                <a:gd name="connsiteX19" fmla="*/ 283370 w 428626"/>
                <a:gd name="connsiteY19" fmla="*/ 9525 h 416719"/>
                <a:gd name="connsiteX20" fmla="*/ 209551 w 428626"/>
                <a:gd name="connsiteY20" fmla="*/ 0 h 416719"/>
                <a:gd name="connsiteX21" fmla="*/ 154782 w 428626"/>
                <a:gd name="connsiteY21" fmla="*/ 4762 h 416719"/>
                <a:gd name="connsiteX22" fmla="*/ 85726 w 428626"/>
                <a:gd name="connsiteY22" fmla="*/ 35719 h 416719"/>
                <a:gd name="connsiteX23" fmla="*/ 35720 w 428626"/>
                <a:gd name="connsiteY23" fmla="*/ 97631 h 416719"/>
                <a:gd name="connsiteX24" fmla="*/ 14288 w 428626"/>
                <a:gd name="connsiteY24" fmla="*/ 157162 h 416719"/>
                <a:gd name="connsiteX25" fmla="*/ 0 w 428626"/>
                <a:gd name="connsiteY25" fmla="*/ 195262 h 416719"/>
                <a:gd name="connsiteX26" fmla="*/ 2382 w 428626"/>
                <a:gd name="connsiteY26" fmla="*/ 257175 h 416719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90513 w 428626"/>
                <a:gd name="connsiteY7" fmla="*/ 373856 h 383381"/>
                <a:gd name="connsiteX8" fmla="*/ 383382 w 428626"/>
                <a:gd name="connsiteY8" fmla="*/ 361950 h 383381"/>
                <a:gd name="connsiteX9" fmla="*/ 423863 w 428626"/>
                <a:gd name="connsiteY9" fmla="*/ 280987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90513 w 428626"/>
                <a:gd name="connsiteY7" fmla="*/ 373856 h 383381"/>
                <a:gd name="connsiteX8" fmla="*/ 345282 w 428626"/>
                <a:gd name="connsiteY8" fmla="*/ 340518 h 383381"/>
                <a:gd name="connsiteX9" fmla="*/ 423863 w 428626"/>
                <a:gd name="connsiteY9" fmla="*/ 280987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80988 w 428626"/>
                <a:gd name="connsiteY7" fmla="*/ 364331 h 383381"/>
                <a:gd name="connsiteX8" fmla="*/ 345282 w 428626"/>
                <a:gd name="connsiteY8" fmla="*/ 340518 h 383381"/>
                <a:gd name="connsiteX9" fmla="*/ 423863 w 428626"/>
                <a:gd name="connsiteY9" fmla="*/ 280987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80988 w 428626"/>
                <a:gd name="connsiteY7" fmla="*/ 364331 h 383381"/>
                <a:gd name="connsiteX8" fmla="*/ 333376 w 428626"/>
                <a:gd name="connsiteY8" fmla="*/ 330993 h 383381"/>
                <a:gd name="connsiteX9" fmla="*/ 423863 w 428626"/>
                <a:gd name="connsiteY9" fmla="*/ 280987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28626"/>
                <a:gd name="connsiteY0" fmla="*/ 257175 h 383381"/>
                <a:gd name="connsiteX1" fmla="*/ 97632 w 428626"/>
                <a:gd name="connsiteY1" fmla="*/ 209550 h 383381"/>
                <a:gd name="connsiteX2" fmla="*/ 164307 w 428626"/>
                <a:gd name="connsiteY2" fmla="*/ 207169 h 383381"/>
                <a:gd name="connsiteX3" fmla="*/ 180976 w 428626"/>
                <a:gd name="connsiteY3" fmla="*/ 269081 h 383381"/>
                <a:gd name="connsiteX4" fmla="*/ 159545 w 428626"/>
                <a:gd name="connsiteY4" fmla="*/ 314325 h 383381"/>
                <a:gd name="connsiteX5" fmla="*/ 100013 w 428626"/>
                <a:gd name="connsiteY5" fmla="*/ 366712 h 383381"/>
                <a:gd name="connsiteX6" fmla="*/ 188119 w 428626"/>
                <a:gd name="connsiteY6" fmla="*/ 383381 h 383381"/>
                <a:gd name="connsiteX7" fmla="*/ 280988 w 428626"/>
                <a:gd name="connsiteY7" fmla="*/ 364331 h 383381"/>
                <a:gd name="connsiteX8" fmla="*/ 333376 w 428626"/>
                <a:gd name="connsiteY8" fmla="*/ 330993 h 383381"/>
                <a:gd name="connsiteX9" fmla="*/ 383382 w 428626"/>
                <a:gd name="connsiteY9" fmla="*/ 269081 h 383381"/>
                <a:gd name="connsiteX10" fmla="*/ 428626 w 428626"/>
                <a:gd name="connsiteY10" fmla="*/ 207169 h 383381"/>
                <a:gd name="connsiteX11" fmla="*/ 411957 w 428626"/>
                <a:gd name="connsiteY11" fmla="*/ 152400 h 383381"/>
                <a:gd name="connsiteX12" fmla="*/ 395288 w 428626"/>
                <a:gd name="connsiteY12" fmla="*/ 128587 h 383381"/>
                <a:gd name="connsiteX13" fmla="*/ 340520 w 428626"/>
                <a:gd name="connsiteY13" fmla="*/ 161925 h 383381"/>
                <a:gd name="connsiteX14" fmla="*/ 292895 w 428626"/>
                <a:gd name="connsiteY14" fmla="*/ 166687 h 383381"/>
                <a:gd name="connsiteX15" fmla="*/ 252413 w 428626"/>
                <a:gd name="connsiteY15" fmla="*/ 150019 h 383381"/>
                <a:gd name="connsiteX16" fmla="*/ 242888 w 428626"/>
                <a:gd name="connsiteY16" fmla="*/ 109537 h 383381"/>
                <a:gd name="connsiteX17" fmla="*/ 276226 w 428626"/>
                <a:gd name="connsiteY17" fmla="*/ 80962 h 383381"/>
                <a:gd name="connsiteX18" fmla="*/ 333376 w 428626"/>
                <a:gd name="connsiteY18" fmla="*/ 47625 h 383381"/>
                <a:gd name="connsiteX19" fmla="*/ 283370 w 428626"/>
                <a:gd name="connsiteY19" fmla="*/ 9525 h 383381"/>
                <a:gd name="connsiteX20" fmla="*/ 209551 w 428626"/>
                <a:gd name="connsiteY20" fmla="*/ 0 h 383381"/>
                <a:gd name="connsiteX21" fmla="*/ 154782 w 428626"/>
                <a:gd name="connsiteY21" fmla="*/ 4762 h 383381"/>
                <a:gd name="connsiteX22" fmla="*/ 85726 w 428626"/>
                <a:gd name="connsiteY22" fmla="*/ 35719 h 383381"/>
                <a:gd name="connsiteX23" fmla="*/ 35720 w 428626"/>
                <a:gd name="connsiteY23" fmla="*/ 97631 h 383381"/>
                <a:gd name="connsiteX24" fmla="*/ 14288 w 428626"/>
                <a:gd name="connsiteY24" fmla="*/ 157162 h 383381"/>
                <a:gd name="connsiteX25" fmla="*/ 0 w 428626"/>
                <a:gd name="connsiteY25" fmla="*/ 195262 h 383381"/>
                <a:gd name="connsiteX26" fmla="*/ 2382 w 428626"/>
                <a:gd name="connsiteY26" fmla="*/ 257175 h 383381"/>
                <a:gd name="connsiteX0" fmla="*/ 2382 w 411957"/>
                <a:gd name="connsiteY0" fmla="*/ 257175 h 383381"/>
                <a:gd name="connsiteX1" fmla="*/ 97632 w 411957"/>
                <a:gd name="connsiteY1" fmla="*/ 209550 h 383381"/>
                <a:gd name="connsiteX2" fmla="*/ 164307 w 411957"/>
                <a:gd name="connsiteY2" fmla="*/ 207169 h 383381"/>
                <a:gd name="connsiteX3" fmla="*/ 180976 w 411957"/>
                <a:gd name="connsiteY3" fmla="*/ 269081 h 383381"/>
                <a:gd name="connsiteX4" fmla="*/ 159545 w 411957"/>
                <a:gd name="connsiteY4" fmla="*/ 314325 h 383381"/>
                <a:gd name="connsiteX5" fmla="*/ 100013 w 411957"/>
                <a:gd name="connsiteY5" fmla="*/ 366712 h 383381"/>
                <a:gd name="connsiteX6" fmla="*/ 188119 w 411957"/>
                <a:gd name="connsiteY6" fmla="*/ 383381 h 383381"/>
                <a:gd name="connsiteX7" fmla="*/ 280988 w 411957"/>
                <a:gd name="connsiteY7" fmla="*/ 364331 h 383381"/>
                <a:gd name="connsiteX8" fmla="*/ 333376 w 411957"/>
                <a:gd name="connsiteY8" fmla="*/ 330993 h 383381"/>
                <a:gd name="connsiteX9" fmla="*/ 383382 w 411957"/>
                <a:gd name="connsiteY9" fmla="*/ 269081 h 383381"/>
                <a:gd name="connsiteX10" fmla="*/ 409576 w 411957"/>
                <a:gd name="connsiteY10" fmla="*/ 204788 h 383381"/>
                <a:gd name="connsiteX11" fmla="*/ 411957 w 411957"/>
                <a:gd name="connsiteY11" fmla="*/ 152400 h 383381"/>
                <a:gd name="connsiteX12" fmla="*/ 395288 w 411957"/>
                <a:gd name="connsiteY12" fmla="*/ 128587 h 383381"/>
                <a:gd name="connsiteX13" fmla="*/ 340520 w 411957"/>
                <a:gd name="connsiteY13" fmla="*/ 161925 h 383381"/>
                <a:gd name="connsiteX14" fmla="*/ 292895 w 411957"/>
                <a:gd name="connsiteY14" fmla="*/ 166687 h 383381"/>
                <a:gd name="connsiteX15" fmla="*/ 252413 w 411957"/>
                <a:gd name="connsiteY15" fmla="*/ 150019 h 383381"/>
                <a:gd name="connsiteX16" fmla="*/ 242888 w 411957"/>
                <a:gd name="connsiteY16" fmla="*/ 109537 h 383381"/>
                <a:gd name="connsiteX17" fmla="*/ 276226 w 411957"/>
                <a:gd name="connsiteY17" fmla="*/ 80962 h 383381"/>
                <a:gd name="connsiteX18" fmla="*/ 333376 w 411957"/>
                <a:gd name="connsiteY18" fmla="*/ 47625 h 383381"/>
                <a:gd name="connsiteX19" fmla="*/ 283370 w 411957"/>
                <a:gd name="connsiteY19" fmla="*/ 9525 h 383381"/>
                <a:gd name="connsiteX20" fmla="*/ 209551 w 411957"/>
                <a:gd name="connsiteY20" fmla="*/ 0 h 383381"/>
                <a:gd name="connsiteX21" fmla="*/ 154782 w 411957"/>
                <a:gd name="connsiteY21" fmla="*/ 4762 h 383381"/>
                <a:gd name="connsiteX22" fmla="*/ 85726 w 411957"/>
                <a:gd name="connsiteY22" fmla="*/ 35719 h 383381"/>
                <a:gd name="connsiteX23" fmla="*/ 35720 w 411957"/>
                <a:gd name="connsiteY23" fmla="*/ 97631 h 383381"/>
                <a:gd name="connsiteX24" fmla="*/ 14288 w 411957"/>
                <a:gd name="connsiteY24" fmla="*/ 157162 h 383381"/>
                <a:gd name="connsiteX25" fmla="*/ 0 w 411957"/>
                <a:gd name="connsiteY25" fmla="*/ 195262 h 383381"/>
                <a:gd name="connsiteX26" fmla="*/ 2382 w 411957"/>
                <a:gd name="connsiteY26" fmla="*/ 257175 h 383381"/>
                <a:gd name="connsiteX0" fmla="*/ 2382 w 409576"/>
                <a:gd name="connsiteY0" fmla="*/ 257175 h 383381"/>
                <a:gd name="connsiteX1" fmla="*/ 97632 w 409576"/>
                <a:gd name="connsiteY1" fmla="*/ 209550 h 383381"/>
                <a:gd name="connsiteX2" fmla="*/ 164307 w 409576"/>
                <a:gd name="connsiteY2" fmla="*/ 207169 h 383381"/>
                <a:gd name="connsiteX3" fmla="*/ 180976 w 409576"/>
                <a:gd name="connsiteY3" fmla="*/ 269081 h 383381"/>
                <a:gd name="connsiteX4" fmla="*/ 159545 w 409576"/>
                <a:gd name="connsiteY4" fmla="*/ 314325 h 383381"/>
                <a:gd name="connsiteX5" fmla="*/ 100013 w 409576"/>
                <a:gd name="connsiteY5" fmla="*/ 366712 h 383381"/>
                <a:gd name="connsiteX6" fmla="*/ 188119 w 409576"/>
                <a:gd name="connsiteY6" fmla="*/ 383381 h 383381"/>
                <a:gd name="connsiteX7" fmla="*/ 280988 w 409576"/>
                <a:gd name="connsiteY7" fmla="*/ 364331 h 383381"/>
                <a:gd name="connsiteX8" fmla="*/ 333376 w 409576"/>
                <a:gd name="connsiteY8" fmla="*/ 330993 h 383381"/>
                <a:gd name="connsiteX9" fmla="*/ 383382 w 409576"/>
                <a:gd name="connsiteY9" fmla="*/ 269081 h 383381"/>
                <a:gd name="connsiteX10" fmla="*/ 409576 w 409576"/>
                <a:gd name="connsiteY10" fmla="*/ 204788 h 383381"/>
                <a:gd name="connsiteX11" fmla="*/ 395288 w 409576"/>
                <a:gd name="connsiteY11" fmla="*/ 159544 h 383381"/>
                <a:gd name="connsiteX12" fmla="*/ 395288 w 409576"/>
                <a:gd name="connsiteY12" fmla="*/ 128587 h 383381"/>
                <a:gd name="connsiteX13" fmla="*/ 340520 w 409576"/>
                <a:gd name="connsiteY13" fmla="*/ 161925 h 383381"/>
                <a:gd name="connsiteX14" fmla="*/ 292895 w 409576"/>
                <a:gd name="connsiteY14" fmla="*/ 166687 h 383381"/>
                <a:gd name="connsiteX15" fmla="*/ 252413 w 409576"/>
                <a:gd name="connsiteY15" fmla="*/ 150019 h 383381"/>
                <a:gd name="connsiteX16" fmla="*/ 242888 w 409576"/>
                <a:gd name="connsiteY16" fmla="*/ 109537 h 383381"/>
                <a:gd name="connsiteX17" fmla="*/ 276226 w 409576"/>
                <a:gd name="connsiteY17" fmla="*/ 80962 h 383381"/>
                <a:gd name="connsiteX18" fmla="*/ 333376 w 409576"/>
                <a:gd name="connsiteY18" fmla="*/ 47625 h 383381"/>
                <a:gd name="connsiteX19" fmla="*/ 283370 w 409576"/>
                <a:gd name="connsiteY19" fmla="*/ 9525 h 383381"/>
                <a:gd name="connsiteX20" fmla="*/ 209551 w 409576"/>
                <a:gd name="connsiteY20" fmla="*/ 0 h 383381"/>
                <a:gd name="connsiteX21" fmla="*/ 154782 w 409576"/>
                <a:gd name="connsiteY21" fmla="*/ 4762 h 383381"/>
                <a:gd name="connsiteX22" fmla="*/ 85726 w 409576"/>
                <a:gd name="connsiteY22" fmla="*/ 35719 h 383381"/>
                <a:gd name="connsiteX23" fmla="*/ 35720 w 409576"/>
                <a:gd name="connsiteY23" fmla="*/ 97631 h 383381"/>
                <a:gd name="connsiteX24" fmla="*/ 14288 w 409576"/>
                <a:gd name="connsiteY24" fmla="*/ 157162 h 383381"/>
                <a:gd name="connsiteX25" fmla="*/ 0 w 409576"/>
                <a:gd name="connsiteY25" fmla="*/ 195262 h 383381"/>
                <a:gd name="connsiteX26" fmla="*/ 2382 w 409576"/>
                <a:gd name="connsiteY26" fmla="*/ 257175 h 383381"/>
                <a:gd name="connsiteX0" fmla="*/ 2382 w 409576"/>
                <a:gd name="connsiteY0" fmla="*/ 257175 h 383381"/>
                <a:gd name="connsiteX1" fmla="*/ 97632 w 409576"/>
                <a:gd name="connsiteY1" fmla="*/ 209550 h 383381"/>
                <a:gd name="connsiteX2" fmla="*/ 164307 w 409576"/>
                <a:gd name="connsiteY2" fmla="*/ 207169 h 383381"/>
                <a:gd name="connsiteX3" fmla="*/ 180976 w 409576"/>
                <a:gd name="connsiteY3" fmla="*/ 269081 h 383381"/>
                <a:gd name="connsiteX4" fmla="*/ 159545 w 409576"/>
                <a:gd name="connsiteY4" fmla="*/ 314325 h 383381"/>
                <a:gd name="connsiteX5" fmla="*/ 100013 w 409576"/>
                <a:gd name="connsiteY5" fmla="*/ 366712 h 383381"/>
                <a:gd name="connsiteX6" fmla="*/ 188119 w 409576"/>
                <a:gd name="connsiteY6" fmla="*/ 383381 h 383381"/>
                <a:gd name="connsiteX7" fmla="*/ 280988 w 409576"/>
                <a:gd name="connsiteY7" fmla="*/ 364331 h 383381"/>
                <a:gd name="connsiteX8" fmla="*/ 333376 w 409576"/>
                <a:gd name="connsiteY8" fmla="*/ 330993 h 383381"/>
                <a:gd name="connsiteX9" fmla="*/ 383382 w 409576"/>
                <a:gd name="connsiteY9" fmla="*/ 269081 h 383381"/>
                <a:gd name="connsiteX10" fmla="*/ 409576 w 409576"/>
                <a:gd name="connsiteY10" fmla="*/ 204788 h 383381"/>
                <a:gd name="connsiteX11" fmla="*/ 395288 w 409576"/>
                <a:gd name="connsiteY11" fmla="*/ 159544 h 383381"/>
                <a:gd name="connsiteX12" fmla="*/ 395288 w 409576"/>
                <a:gd name="connsiteY12" fmla="*/ 128587 h 383381"/>
                <a:gd name="connsiteX13" fmla="*/ 340520 w 409576"/>
                <a:gd name="connsiteY13" fmla="*/ 161925 h 383381"/>
                <a:gd name="connsiteX14" fmla="*/ 292895 w 409576"/>
                <a:gd name="connsiteY14" fmla="*/ 166687 h 383381"/>
                <a:gd name="connsiteX15" fmla="*/ 252413 w 409576"/>
                <a:gd name="connsiteY15" fmla="*/ 150019 h 383381"/>
                <a:gd name="connsiteX16" fmla="*/ 247650 w 409576"/>
                <a:gd name="connsiteY16" fmla="*/ 119062 h 383381"/>
                <a:gd name="connsiteX17" fmla="*/ 276226 w 409576"/>
                <a:gd name="connsiteY17" fmla="*/ 80962 h 383381"/>
                <a:gd name="connsiteX18" fmla="*/ 333376 w 409576"/>
                <a:gd name="connsiteY18" fmla="*/ 47625 h 383381"/>
                <a:gd name="connsiteX19" fmla="*/ 283370 w 409576"/>
                <a:gd name="connsiteY19" fmla="*/ 9525 h 383381"/>
                <a:gd name="connsiteX20" fmla="*/ 209551 w 409576"/>
                <a:gd name="connsiteY20" fmla="*/ 0 h 383381"/>
                <a:gd name="connsiteX21" fmla="*/ 154782 w 409576"/>
                <a:gd name="connsiteY21" fmla="*/ 4762 h 383381"/>
                <a:gd name="connsiteX22" fmla="*/ 85726 w 409576"/>
                <a:gd name="connsiteY22" fmla="*/ 35719 h 383381"/>
                <a:gd name="connsiteX23" fmla="*/ 35720 w 409576"/>
                <a:gd name="connsiteY23" fmla="*/ 97631 h 383381"/>
                <a:gd name="connsiteX24" fmla="*/ 14288 w 409576"/>
                <a:gd name="connsiteY24" fmla="*/ 157162 h 383381"/>
                <a:gd name="connsiteX25" fmla="*/ 0 w 409576"/>
                <a:gd name="connsiteY25" fmla="*/ 195262 h 383381"/>
                <a:gd name="connsiteX26" fmla="*/ 2382 w 409576"/>
                <a:gd name="connsiteY26" fmla="*/ 257175 h 383381"/>
                <a:gd name="connsiteX0" fmla="*/ 2382 w 409576"/>
                <a:gd name="connsiteY0" fmla="*/ 257175 h 383381"/>
                <a:gd name="connsiteX1" fmla="*/ 97632 w 409576"/>
                <a:gd name="connsiteY1" fmla="*/ 209550 h 383381"/>
                <a:gd name="connsiteX2" fmla="*/ 164307 w 409576"/>
                <a:gd name="connsiteY2" fmla="*/ 207169 h 383381"/>
                <a:gd name="connsiteX3" fmla="*/ 180976 w 409576"/>
                <a:gd name="connsiteY3" fmla="*/ 269081 h 383381"/>
                <a:gd name="connsiteX4" fmla="*/ 159545 w 409576"/>
                <a:gd name="connsiteY4" fmla="*/ 314325 h 383381"/>
                <a:gd name="connsiteX5" fmla="*/ 100013 w 409576"/>
                <a:gd name="connsiteY5" fmla="*/ 366712 h 383381"/>
                <a:gd name="connsiteX6" fmla="*/ 188119 w 409576"/>
                <a:gd name="connsiteY6" fmla="*/ 383381 h 383381"/>
                <a:gd name="connsiteX7" fmla="*/ 280988 w 409576"/>
                <a:gd name="connsiteY7" fmla="*/ 364331 h 383381"/>
                <a:gd name="connsiteX8" fmla="*/ 333376 w 409576"/>
                <a:gd name="connsiteY8" fmla="*/ 330993 h 383381"/>
                <a:gd name="connsiteX9" fmla="*/ 383382 w 409576"/>
                <a:gd name="connsiteY9" fmla="*/ 269081 h 383381"/>
                <a:gd name="connsiteX10" fmla="*/ 409576 w 409576"/>
                <a:gd name="connsiteY10" fmla="*/ 204788 h 383381"/>
                <a:gd name="connsiteX11" fmla="*/ 395288 w 409576"/>
                <a:gd name="connsiteY11" fmla="*/ 159544 h 383381"/>
                <a:gd name="connsiteX12" fmla="*/ 395288 w 409576"/>
                <a:gd name="connsiteY12" fmla="*/ 128587 h 383381"/>
                <a:gd name="connsiteX13" fmla="*/ 340520 w 409576"/>
                <a:gd name="connsiteY13" fmla="*/ 161925 h 383381"/>
                <a:gd name="connsiteX14" fmla="*/ 292895 w 409576"/>
                <a:gd name="connsiteY14" fmla="*/ 166687 h 383381"/>
                <a:gd name="connsiteX15" fmla="*/ 261938 w 409576"/>
                <a:gd name="connsiteY15" fmla="*/ 157162 h 383381"/>
                <a:gd name="connsiteX16" fmla="*/ 247650 w 409576"/>
                <a:gd name="connsiteY16" fmla="*/ 119062 h 383381"/>
                <a:gd name="connsiteX17" fmla="*/ 276226 w 409576"/>
                <a:gd name="connsiteY17" fmla="*/ 80962 h 383381"/>
                <a:gd name="connsiteX18" fmla="*/ 333376 w 409576"/>
                <a:gd name="connsiteY18" fmla="*/ 47625 h 383381"/>
                <a:gd name="connsiteX19" fmla="*/ 283370 w 409576"/>
                <a:gd name="connsiteY19" fmla="*/ 9525 h 383381"/>
                <a:gd name="connsiteX20" fmla="*/ 209551 w 409576"/>
                <a:gd name="connsiteY20" fmla="*/ 0 h 383381"/>
                <a:gd name="connsiteX21" fmla="*/ 154782 w 409576"/>
                <a:gd name="connsiteY21" fmla="*/ 4762 h 383381"/>
                <a:gd name="connsiteX22" fmla="*/ 85726 w 409576"/>
                <a:gd name="connsiteY22" fmla="*/ 35719 h 383381"/>
                <a:gd name="connsiteX23" fmla="*/ 35720 w 409576"/>
                <a:gd name="connsiteY23" fmla="*/ 97631 h 383381"/>
                <a:gd name="connsiteX24" fmla="*/ 14288 w 409576"/>
                <a:gd name="connsiteY24" fmla="*/ 157162 h 383381"/>
                <a:gd name="connsiteX25" fmla="*/ 0 w 409576"/>
                <a:gd name="connsiteY25" fmla="*/ 195262 h 383381"/>
                <a:gd name="connsiteX26" fmla="*/ 2382 w 409576"/>
                <a:gd name="connsiteY26" fmla="*/ 257175 h 383381"/>
                <a:gd name="connsiteX0" fmla="*/ 2382 w 409576"/>
                <a:gd name="connsiteY0" fmla="*/ 257175 h 383381"/>
                <a:gd name="connsiteX1" fmla="*/ 97632 w 409576"/>
                <a:gd name="connsiteY1" fmla="*/ 209550 h 383381"/>
                <a:gd name="connsiteX2" fmla="*/ 164307 w 409576"/>
                <a:gd name="connsiteY2" fmla="*/ 207169 h 383381"/>
                <a:gd name="connsiteX3" fmla="*/ 180976 w 409576"/>
                <a:gd name="connsiteY3" fmla="*/ 269081 h 383381"/>
                <a:gd name="connsiteX4" fmla="*/ 159545 w 409576"/>
                <a:gd name="connsiteY4" fmla="*/ 314325 h 383381"/>
                <a:gd name="connsiteX5" fmla="*/ 100013 w 409576"/>
                <a:gd name="connsiteY5" fmla="*/ 366712 h 383381"/>
                <a:gd name="connsiteX6" fmla="*/ 188119 w 409576"/>
                <a:gd name="connsiteY6" fmla="*/ 383381 h 383381"/>
                <a:gd name="connsiteX7" fmla="*/ 280988 w 409576"/>
                <a:gd name="connsiteY7" fmla="*/ 364331 h 383381"/>
                <a:gd name="connsiteX8" fmla="*/ 333376 w 409576"/>
                <a:gd name="connsiteY8" fmla="*/ 330993 h 383381"/>
                <a:gd name="connsiteX9" fmla="*/ 383382 w 409576"/>
                <a:gd name="connsiteY9" fmla="*/ 269081 h 383381"/>
                <a:gd name="connsiteX10" fmla="*/ 409576 w 409576"/>
                <a:gd name="connsiteY10" fmla="*/ 204788 h 383381"/>
                <a:gd name="connsiteX11" fmla="*/ 404813 w 409576"/>
                <a:gd name="connsiteY11" fmla="*/ 169069 h 383381"/>
                <a:gd name="connsiteX12" fmla="*/ 395288 w 409576"/>
                <a:gd name="connsiteY12" fmla="*/ 128587 h 383381"/>
                <a:gd name="connsiteX13" fmla="*/ 340520 w 409576"/>
                <a:gd name="connsiteY13" fmla="*/ 161925 h 383381"/>
                <a:gd name="connsiteX14" fmla="*/ 292895 w 409576"/>
                <a:gd name="connsiteY14" fmla="*/ 166687 h 383381"/>
                <a:gd name="connsiteX15" fmla="*/ 261938 w 409576"/>
                <a:gd name="connsiteY15" fmla="*/ 157162 h 383381"/>
                <a:gd name="connsiteX16" fmla="*/ 247650 w 409576"/>
                <a:gd name="connsiteY16" fmla="*/ 119062 h 383381"/>
                <a:gd name="connsiteX17" fmla="*/ 276226 w 409576"/>
                <a:gd name="connsiteY17" fmla="*/ 80962 h 383381"/>
                <a:gd name="connsiteX18" fmla="*/ 333376 w 409576"/>
                <a:gd name="connsiteY18" fmla="*/ 47625 h 383381"/>
                <a:gd name="connsiteX19" fmla="*/ 283370 w 409576"/>
                <a:gd name="connsiteY19" fmla="*/ 9525 h 383381"/>
                <a:gd name="connsiteX20" fmla="*/ 209551 w 409576"/>
                <a:gd name="connsiteY20" fmla="*/ 0 h 383381"/>
                <a:gd name="connsiteX21" fmla="*/ 154782 w 409576"/>
                <a:gd name="connsiteY21" fmla="*/ 4762 h 383381"/>
                <a:gd name="connsiteX22" fmla="*/ 85726 w 409576"/>
                <a:gd name="connsiteY22" fmla="*/ 35719 h 383381"/>
                <a:gd name="connsiteX23" fmla="*/ 35720 w 409576"/>
                <a:gd name="connsiteY23" fmla="*/ 97631 h 383381"/>
                <a:gd name="connsiteX24" fmla="*/ 14288 w 409576"/>
                <a:gd name="connsiteY24" fmla="*/ 157162 h 383381"/>
                <a:gd name="connsiteX25" fmla="*/ 0 w 409576"/>
                <a:gd name="connsiteY25" fmla="*/ 195262 h 383381"/>
                <a:gd name="connsiteX26" fmla="*/ 2382 w 409576"/>
                <a:gd name="connsiteY26" fmla="*/ 257175 h 38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576" h="383381">
                  <a:moveTo>
                    <a:pt x="2382" y="257175"/>
                  </a:moveTo>
                  <a:lnTo>
                    <a:pt x="97632" y="209550"/>
                  </a:lnTo>
                  <a:lnTo>
                    <a:pt x="164307" y="207169"/>
                  </a:lnTo>
                  <a:lnTo>
                    <a:pt x="180976" y="269081"/>
                  </a:lnTo>
                  <a:lnTo>
                    <a:pt x="159545" y="314325"/>
                  </a:lnTo>
                  <a:lnTo>
                    <a:pt x="100013" y="366712"/>
                  </a:lnTo>
                  <a:lnTo>
                    <a:pt x="188119" y="383381"/>
                  </a:lnTo>
                  <a:lnTo>
                    <a:pt x="280988" y="364331"/>
                  </a:lnTo>
                  <a:lnTo>
                    <a:pt x="333376" y="330993"/>
                  </a:lnTo>
                  <a:lnTo>
                    <a:pt x="383382" y="269081"/>
                  </a:lnTo>
                  <a:lnTo>
                    <a:pt x="409576" y="204788"/>
                  </a:lnTo>
                  <a:lnTo>
                    <a:pt x="404813" y="169069"/>
                  </a:lnTo>
                  <a:lnTo>
                    <a:pt x="395288" y="128587"/>
                  </a:lnTo>
                  <a:lnTo>
                    <a:pt x="340520" y="161925"/>
                  </a:lnTo>
                  <a:lnTo>
                    <a:pt x="292895" y="166687"/>
                  </a:lnTo>
                  <a:lnTo>
                    <a:pt x="261938" y="157162"/>
                  </a:lnTo>
                  <a:lnTo>
                    <a:pt x="247650" y="119062"/>
                  </a:lnTo>
                  <a:lnTo>
                    <a:pt x="276226" y="80962"/>
                  </a:lnTo>
                  <a:lnTo>
                    <a:pt x="333376" y="47625"/>
                  </a:lnTo>
                  <a:lnTo>
                    <a:pt x="283370" y="9525"/>
                  </a:lnTo>
                  <a:lnTo>
                    <a:pt x="209551" y="0"/>
                  </a:lnTo>
                  <a:lnTo>
                    <a:pt x="154782" y="4762"/>
                  </a:lnTo>
                  <a:lnTo>
                    <a:pt x="85726" y="35719"/>
                  </a:lnTo>
                  <a:lnTo>
                    <a:pt x="35720" y="97631"/>
                  </a:lnTo>
                  <a:lnTo>
                    <a:pt x="14288" y="157162"/>
                  </a:lnTo>
                  <a:lnTo>
                    <a:pt x="0" y="195262"/>
                  </a:lnTo>
                  <a:lnTo>
                    <a:pt x="2382" y="257175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15E01604-9AC1-4DC6-985C-743A292ED9B9}"/>
              </a:ext>
            </a:extLst>
          </p:cNvPr>
          <p:cNvSpPr txBox="1"/>
          <p:nvPr/>
        </p:nvSpPr>
        <p:spPr>
          <a:xfrm>
            <a:off x="3552447" y="5160647"/>
            <a:ext cx="40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User input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EEE1CF4-7ADC-4D0F-B985-1B290E2628A6}"/>
              </a:ext>
            </a:extLst>
          </p:cNvPr>
          <p:cNvSpPr txBox="1"/>
          <p:nvPr/>
        </p:nvSpPr>
        <p:spPr>
          <a:xfrm>
            <a:off x="5903951" y="5218801"/>
            <a:ext cx="62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Propagated region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367F5AF-BA09-4D55-BE94-09BDD5EAC29C}"/>
              </a:ext>
            </a:extLst>
          </p:cNvPr>
          <p:cNvSpPr/>
          <p:nvPr/>
        </p:nvSpPr>
        <p:spPr>
          <a:xfrm>
            <a:off x="678820" y="4827006"/>
            <a:ext cx="865310" cy="691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D99E5F7-806E-43D5-B8B0-BA0B033E6C7E}"/>
              </a:ext>
            </a:extLst>
          </p:cNvPr>
          <p:cNvSpPr/>
          <p:nvPr/>
        </p:nvSpPr>
        <p:spPr>
          <a:xfrm>
            <a:off x="1978449" y="4824285"/>
            <a:ext cx="865310" cy="691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08E91AA-73D5-4BBE-9933-E72C07FBD021}"/>
              </a:ext>
            </a:extLst>
          </p:cNvPr>
          <p:cNvSpPr/>
          <p:nvPr/>
        </p:nvSpPr>
        <p:spPr>
          <a:xfrm>
            <a:off x="3091770" y="4808866"/>
            <a:ext cx="897725" cy="717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AA1573C-C36A-4C16-885D-AD7E9D00D7BA}"/>
              </a:ext>
            </a:extLst>
          </p:cNvPr>
          <p:cNvSpPr txBox="1"/>
          <p:nvPr/>
        </p:nvSpPr>
        <p:spPr>
          <a:xfrm>
            <a:off x="1095960" y="4312187"/>
            <a:ext cx="1108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Guiding of error candidate parts</a:t>
            </a:r>
            <a:endParaRPr lang="ko-KR" altLang="en-US" sz="800" b="1" dirty="0"/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1C9F9DC6-2719-40D1-94DD-0EB1F5B061E7}"/>
              </a:ext>
            </a:extLst>
          </p:cNvPr>
          <p:cNvCxnSpPr>
            <a:cxnSpLocks/>
          </p:cNvCxnSpPr>
          <p:nvPr/>
        </p:nvCxnSpPr>
        <p:spPr>
          <a:xfrm flipH="1">
            <a:off x="1080096" y="4647977"/>
            <a:ext cx="286346" cy="14025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BAFE52FD-D4D2-43E6-B891-D887BB1242FA}"/>
              </a:ext>
            </a:extLst>
          </p:cNvPr>
          <p:cNvSpPr txBox="1"/>
          <p:nvPr/>
        </p:nvSpPr>
        <p:spPr>
          <a:xfrm>
            <a:off x="1483704" y="6245612"/>
            <a:ext cx="4116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</a:rPr>
              <a:t>Example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C796912-BFE2-4B5D-A042-8366FEFEDD49}"/>
              </a:ext>
            </a:extLst>
          </p:cNvPr>
          <p:cNvSpPr txBox="1"/>
          <p:nvPr/>
        </p:nvSpPr>
        <p:spPr>
          <a:xfrm>
            <a:off x="7425666" y="3455324"/>
            <a:ext cx="3813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Error objects can be corrected through 4 interactions on </a:t>
            </a:r>
            <a:r>
              <a:rPr lang="en-US" altLang="ko-KR" b="1" dirty="0"/>
              <a:t>corrector control panel</a:t>
            </a:r>
            <a:endParaRPr lang="ko-KR" altLang="en-US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582C3F0-2980-4CD5-9CA6-6E7BD015B047}"/>
              </a:ext>
            </a:extLst>
          </p:cNvPr>
          <p:cNvSpPr txBox="1"/>
          <p:nvPr/>
        </p:nvSpPr>
        <p:spPr>
          <a:xfrm>
            <a:off x="7341182" y="4425270"/>
            <a:ext cx="349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9980E81E-868E-4AA0-8706-53C5475839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920" y="2485426"/>
            <a:ext cx="5428264" cy="92370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3DC641B8-03A0-4428-BA0B-CFA349B12B37}"/>
              </a:ext>
            </a:extLst>
          </p:cNvPr>
          <p:cNvSpPr txBox="1"/>
          <p:nvPr/>
        </p:nvSpPr>
        <p:spPr>
          <a:xfrm>
            <a:off x="7290931" y="4773836"/>
            <a:ext cx="3813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Exclude, Split interaction acts on the background part of the mitochondria channel image</a:t>
            </a:r>
          </a:p>
          <a:p>
            <a:pPr algn="ctr"/>
            <a:r>
              <a:rPr lang="en-US" altLang="ko-KR" dirty="0"/>
              <a:t>Merge, include interaction acts on the foreground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60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345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Mitochondria proofreading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90B5EA-CBE8-424B-B5B8-1D8B9377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6" y="1031522"/>
            <a:ext cx="8468907" cy="5048955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E8FB67C2-C101-4C79-9369-04FDE874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90" y="1927352"/>
            <a:ext cx="5428264" cy="923705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B762E279-DD67-4495-A7B6-8CBC244B922C}"/>
              </a:ext>
            </a:extLst>
          </p:cNvPr>
          <p:cNvSpPr txBox="1"/>
          <p:nvPr/>
        </p:nvSpPr>
        <p:spPr>
          <a:xfrm>
            <a:off x="8742952" y="2979847"/>
            <a:ext cx="3175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When the foreground threshold is adjusted with the interaction selected, the foreground part of the mitochondria is displayed in red.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12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345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Mitochondria proofreading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3640A7-F355-43AC-B9D0-A2DD9E3F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71" y="1131424"/>
            <a:ext cx="2946458" cy="2653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B19A87-AF79-4FD2-8F78-34DD7B80670F}"/>
              </a:ext>
            </a:extLst>
          </p:cNvPr>
          <p:cNvSpPr txBox="1"/>
          <p:nvPr/>
        </p:nvSpPr>
        <p:spPr>
          <a:xfrm>
            <a:off x="5295899" y="1996347"/>
            <a:ext cx="489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Objects that may contain errors in detection compared to the image signal are indicated by red square boxes.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6F9114-1671-40D3-8788-19E5D2127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7" t="2649" b="4539"/>
          <a:stretch/>
        </p:blipFill>
        <p:spPr>
          <a:xfrm>
            <a:off x="1676370" y="4013292"/>
            <a:ext cx="2946458" cy="2490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9854EE-1630-4B73-A3CF-C4C133043227}"/>
              </a:ext>
            </a:extLst>
          </p:cNvPr>
          <p:cNvSpPr txBox="1"/>
          <p:nvPr/>
        </p:nvSpPr>
        <p:spPr>
          <a:xfrm>
            <a:off x="5465233" y="4935610"/>
            <a:ext cx="539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Objects with significant differences in area are defined as error candidates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3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345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Mitochondria proofreading (Demo: Exclude)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녹화_2021_03_24_11_28_52_731">
            <a:hlinkClick r:id="" action="ppaction://media"/>
            <a:extLst>
              <a:ext uri="{FF2B5EF4-FFF2-40B4-BE49-F238E27FC236}">
                <a16:creationId xmlns:a16="http://schemas.microsoft.com/office/drawing/2014/main" id="{464772C6-6AD3-4464-A2E5-E1A88D249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902" y="1179731"/>
            <a:ext cx="9756196" cy="51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345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Mitochondria proofreading (Demo: Split)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녹화_2021_03_24_11_31_00_322">
            <a:hlinkClick r:id="" action="ppaction://media"/>
            <a:extLst>
              <a:ext uri="{FF2B5EF4-FFF2-40B4-BE49-F238E27FC236}">
                <a16:creationId xmlns:a16="http://schemas.microsoft.com/office/drawing/2014/main" id="{F93AB0C6-6957-4918-B752-01FFBCB7F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816" y="1330325"/>
            <a:ext cx="9976367" cy="52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DEF755E-E196-4E0A-A89F-F12AC55484B6}"/>
              </a:ext>
            </a:extLst>
          </p:cNvPr>
          <p:cNvSpPr txBox="1"/>
          <p:nvPr/>
        </p:nvSpPr>
        <p:spPr>
          <a:xfrm>
            <a:off x="876299" y="533400"/>
            <a:ext cx="345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Mitochondria proofreading (Demo: Merge) 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녹화_2021_03_24_11_32_30_894">
            <a:hlinkClick r:id="" action="ppaction://media"/>
            <a:extLst>
              <a:ext uri="{FF2B5EF4-FFF2-40B4-BE49-F238E27FC236}">
                <a16:creationId xmlns:a16="http://schemas.microsoft.com/office/drawing/2014/main" id="{DC3FA2A0-F896-44EE-B807-162141B37E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3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299" y="1408331"/>
            <a:ext cx="9322703" cy="491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1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311</Words>
  <Application>Microsoft Office PowerPoint</Application>
  <PresentationFormat>와이드스크린</PresentationFormat>
  <Paragraphs>60</Paragraphs>
  <Slides>12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준</dc:creator>
  <cp:lastModifiedBy>최 준</cp:lastModifiedBy>
  <cp:revision>15</cp:revision>
  <dcterms:created xsi:type="dcterms:W3CDTF">2021-03-23T13:08:54Z</dcterms:created>
  <dcterms:modified xsi:type="dcterms:W3CDTF">2021-04-01T04:44:40Z</dcterms:modified>
</cp:coreProperties>
</file>